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456"/>
  </p:normalViewPr>
  <p:slideViewPr>
    <p:cSldViewPr snapToGrid="0">
      <p:cViewPr varScale="1">
        <p:scale>
          <a:sx n="114" d="100"/>
          <a:sy n="114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87C12-231A-0646-A77B-5D51CC84C4A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FE753-5A1A-D54B-B119-B07D2A9805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186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周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調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24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8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53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73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1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35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05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52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93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71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98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19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86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786665BF-07DD-26EE-9499-6C84444A157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C5DEA78A-123F-183C-9F19-E68DA8B5C886}"/>
              </a:ext>
            </a:extLst>
          </p:cNvPr>
          <p:cNvSpPr/>
          <p:nvPr/>
        </p:nvSpPr>
        <p:spPr>
          <a:xfrm>
            <a:off x="1953695" y="1911463"/>
            <a:ext cx="3444216" cy="596900"/>
          </a:xfrm>
          <a:prstGeom prst="wedgeRectCallout">
            <a:avLst>
              <a:gd name="adj1" fmla="val -53758"/>
              <a:gd name="adj2" fmla="val 3461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近遠通送運進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FEA3C46-8C2A-B173-56BB-944EA561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B42AB6-83C7-8B1D-93A8-2D81C6415B5C}"/>
              </a:ext>
            </a:extLst>
          </p:cNvPr>
          <p:cNvSpPr txBox="1"/>
          <p:nvPr/>
        </p:nvSpPr>
        <p:spPr>
          <a:xfrm>
            <a:off x="1823998" y="615317"/>
            <a:ext cx="878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week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5FF4A6CB-7F05-C0DF-9AC3-28DE3A610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158" y="1864557"/>
            <a:ext cx="596900" cy="5969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93E206F-32D4-9045-8A6B-1E3ED511745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D7C9515C-8B77-3B2F-5789-56857DD9004E}"/>
              </a:ext>
            </a:extLst>
          </p:cNvPr>
          <p:cNvSpPr/>
          <p:nvPr/>
        </p:nvSpPr>
        <p:spPr>
          <a:xfrm>
            <a:off x="1949129" y="3645544"/>
            <a:ext cx="1046728" cy="591201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C796B49-1BFC-A2E1-3F20-D873A8FF770A}"/>
              </a:ext>
            </a:extLst>
          </p:cNvPr>
          <p:cNvSpPr/>
          <p:nvPr/>
        </p:nvSpPr>
        <p:spPr>
          <a:xfrm>
            <a:off x="3146896" y="3645544"/>
            <a:ext cx="8527627" cy="1059908"/>
          </a:xfrm>
          <a:prstGeom prst="wedgeRectCallout">
            <a:avLst>
              <a:gd name="adj1" fmla="val -51219"/>
              <a:gd name="adj2" fmla="val -25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F34A635D-BAF2-663E-1C27-0D77824FE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58" y="364274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22C1DF4C-67F3-087C-1707-E243078C4EF6}"/>
              </a:ext>
            </a:extLst>
          </p:cNvPr>
          <p:cNvSpPr/>
          <p:nvPr/>
        </p:nvSpPr>
        <p:spPr>
          <a:xfrm>
            <a:off x="1949129" y="4838187"/>
            <a:ext cx="2658625" cy="1098849"/>
          </a:xfrm>
          <a:prstGeom prst="wedgeRectCallout">
            <a:avLst>
              <a:gd name="adj1" fmla="val -55495"/>
              <a:gd name="adj2" fmla="val -2899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31C45FC4-87F6-0793-36C5-1A365FB15423}"/>
              </a:ext>
            </a:extLst>
          </p:cNvPr>
          <p:cNvSpPr/>
          <p:nvPr/>
        </p:nvSpPr>
        <p:spPr>
          <a:xfrm>
            <a:off x="4719721" y="4854106"/>
            <a:ext cx="6954802" cy="1589671"/>
          </a:xfrm>
          <a:prstGeom prst="wedgeRectCallout">
            <a:avLst>
              <a:gd name="adj1" fmla="val -51168"/>
              <a:gd name="adj2" fmla="val -168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A58B2A0E-71C8-B6CE-B1F5-56DB4AF07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58" y="483818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EF93717-6B39-D384-0622-674A5EE316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556" y="2754635"/>
            <a:ext cx="596900" cy="596900"/>
          </a:xfrm>
          <a:prstGeom prst="rect">
            <a:avLst/>
          </a:prstGeom>
        </p:spPr>
      </p:pic>
      <p:pic>
        <p:nvPicPr>
          <p:cNvPr id="23" name="図 2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E69D23A-FE78-5F0F-559B-E3A644CDF3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58" y="2757535"/>
            <a:ext cx="594000" cy="5940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A118787E-6B12-4262-042F-F233ECEC461A}"/>
              </a:ext>
            </a:extLst>
          </p:cNvPr>
          <p:cNvSpPr/>
          <p:nvPr/>
        </p:nvSpPr>
        <p:spPr>
          <a:xfrm>
            <a:off x="1949129" y="2703627"/>
            <a:ext cx="3587417" cy="649768"/>
          </a:xfrm>
          <a:prstGeom prst="wedgeRectCallout">
            <a:avLst>
              <a:gd name="adj1" fmla="val -54492"/>
              <a:gd name="adj2" fmla="val -634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朝服明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7E16BCFF-855C-1BF3-FEDF-59E915D8A7A2}"/>
              </a:ext>
            </a:extLst>
          </p:cNvPr>
          <p:cNvSpPr/>
          <p:nvPr/>
        </p:nvSpPr>
        <p:spPr>
          <a:xfrm>
            <a:off x="6865228" y="1754926"/>
            <a:ext cx="4809295" cy="1752610"/>
          </a:xfrm>
          <a:prstGeom prst="wedgeRectCallout">
            <a:avLst>
              <a:gd name="adj1" fmla="val -52478"/>
              <a:gd name="adj2" fmla="val 174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5" name="図 4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C0023EFC-7087-78C4-16AF-3A3096A69C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3417" y="609130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B2144E85-CEFD-C6E2-F297-BEB43BC045AD}"/>
              </a:ext>
            </a:extLst>
          </p:cNvPr>
          <p:cNvSpPr/>
          <p:nvPr/>
        </p:nvSpPr>
        <p:spPr>
          <a:xfrm>
            <a:off x="2892437" y="19351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2FA7F7-4317-9D47-1DB9-AB7DF2204181}"/>
              </a:ext>
            </a:extLst>
          </p:cNvPr>
          <p:cNvSpPr txBox="1"/>
          <p:nvPr/>
        </p:nvSpPr>
        <p:spPr>
          <a:xfrm>
            <a:off x="9155575" y="371585"/>
            <a:ext cx="2576096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2" name="図 11" descr="記号, 挿絵 が含まれている画像&#10;&#10;自動的に生成された説明">
            <a:extLst>
              <a:ext uri="{FF2B5EF4-FFF2-40B4-BE49-F238E27FC236}">
                <a16:creationId xmlns:a16="http://schemas.microsoft.com/office/drawing/2014/main" id="{50127D68-2C89-E622-AF05-9434363174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56046" y="547699"/>
            <a:ext cx="596900" cy="596900"/>
          </a:xfrm>
          <a:prstGeom prst="rect">
            <a:avLst/>
          </a:prstGeom>
        </p:spPr>
      </p:pic>
      <p:pic>
        <p:nvPicPr>
          <p:cNvPr id="14" name="図 13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92A144D3-2860-FCD7-F2CD-3E3CE6C3F7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43858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221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2023-03-08T05:10:06Z</dcterms:created>
  <dcterms:modified xsi:type="dcterms:W3CDTF">2023-03-08T05:10:54Z</dcterms:modified>
</cp:coreProperties>
</file>