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5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2721"/>
  </p:normalViewPr>
  <p:slideViewPr>
    <p:cSldViewPr snapToGrid="0">
      <p:cViewPr varScale="1">
        <p:scale>
          <a:sx n="105" d="100"/>
          <a:sy n="105" d="100"/>
        </p:scale>
        <p:origin x="138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003852-8490-4545-A3A3-BF143A32ABF1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4EBEB5-FA5D-9B4A-91A7-C6B60B1B7A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4246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41263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1043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3974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6832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3493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4656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0893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6771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5654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0243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1594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1043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1874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B28F4CEE-308A-2F58-3867-078AF28F7251}"/>
              </a:ext>
            </a:extLst>
          </p:cNvPr>
          <p:cNvSpPr/>
          <p:nvPr/>
        </p:nvSpPr>
        <p:spPr>
          <a:xfrm>
            <a:off x="1944087" y="1818648"/>
            <a:ext cx="1493176" cy="634057"/>
          </a:xfrm>
          <a:prstGeom prst="wedgeRectCallout">
            <a:avLst>
              <a:gd name="adj1" fmla="val -58608"/>
              <a:gd name="adj2" fmla="val 1211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車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転軽</a:t>
            </a:r>
          </a:p>
        </p:txBody>
      </p:sp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CA6173AE-A9F4-49BE-6B8F-CF318B50DD33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50039D13-D740-F969-06CA-6E2EEFE87E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713" y="1864557"/>
            <a:ext cx="596900" cy="596900"/>
          </a:xfrm>
          <a:prstGeom prst="rect">
            <a:avLst/>
          </a:prstGeom>
        </p:spPr>
      </p:pic>
      <p:sp>
        <p:nvSpPr>
          <p:cNvPr id="6" name="円/楕円 5">
            <a:extLst>
              <a:ext uri="{FF2B5EF4-FFF2-40B4-BE49-F238E27FC236}">
                <a16:creationId xmlns:a16="http://schemas.microsoft.com/office/drawing/2014/main" id="{F5647767-7DEF-9C9C-001B-EFCB615922E3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16" name="四角形吹き出し 15">
            <a:extLst>
              <a:ext uri="{FF2B5EF4-FFF2-40B4-BE49-F238E27FC236}">
                <a16:creationId xmlns:a16="http://schemas.microsoft.com/office/drawing/2014/main" id="{1E778219-4FFC-C6DD-31A3-8170C945F062}"/>
              </a:ext>
            </a:extLst>
          </p:cNvPr>
          <p:cNvSpPr/>
          <p:nvPr/>
        </p:nvSpPr>
        <p:spPr>
          <a:xfrm>
            <a:off x="3580357" y="1830566"/>
            <a:ext cx="617070" cy="621196"/>
          </a:xfrm>
          <a:prstGeom prst="wedgeRectCallout">
            <a:avLst>
              <a:gd name="adj1" fmla="val -68491"/>
              <a:gd name="adj2" fmla="val 7218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運</a:t>
            </a:r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A53786FF-827C-5E42-A9BD-095EBC5524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713" y="2664446"/>
            <a:ext cx="594000" cy="592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四角形吹き出し 18">
            <a:extLst>
              <a:ext uri="{FF2B5EF4-FFF2-40B4-BE49-F238E27FC236}">
                <a16:creationId xmlns:a16="http://schemas.microsoft.com/office/drawing/2014/main" id="{15D756D3-38CF-EFE0-60E0-BF80034607B7}"/>
              </a:ext>
            </a:extLst>
          </p:cNvPr>
          <p:cNvSpPr/>
          <p:nvPr/>
        </p:nvSpPr>
        <p:spPr>
          <a:xfrm>
            <a:off x="1983167" y="2686238"/>
            <a:ext cx="3662808" cy="1141698"/>
          </a:xfrm>
          <a:prstGeom prst="wedgeRectCallout">
            <a:avLst>
              <a:gd name="adj1" fmla="val -54465"/>
              <a:gd name="adj2" fmla="val -27002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早暑昼春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明暗曜映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[⽈]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書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0" name="四角形吹き出し 19">
            <a:extLst>
              <a:ext uri="{FF2B5EF4-FFF2-40B4-BE49-F238E27FC236}">
                <a16:creationId xmlns:a16="http://schemas.microsoft.com/office/drawing/2014/main" id="{19826868-2CE1-8CA6-A617-A64211B50D98}"/>
              </a:ext>
            </a:extLst>
          </p:cNvPr>
          <p:cNvSpPr/>
          <p:nvPr/>
        </p:nvSpPr>
        <p:spPr>
          <a:xfrm>
            <a:off x="5808250" y="2686238"/>
            <a:ext cx="6138853" cy="1462972"/>
          </a:xfrm>
          <a:prstGeom prst="wedgeRectCallout">
            <a:avLst>
              <a:gd name="adj1" fmla="val -52260"/>
              <a:gd name="adj2" fmla="val -742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朝都題場借者便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東電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白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白百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楽薬習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音暗意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車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車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転軽運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里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重理黒野動働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F2322C0-4EF6-3174-7A0B-A91080B6F367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turn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641BF851-95E7-C856-490A-A0DF103667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7984767B-7EB5-48EE-6044-C44BC98EA679}"/>
              </a:ext>
            </a:extLst>
          </p:cNvPr>
          <p:cNvSpPr/>
          <p:nvPr/>
        </p:nvSpPr>
        <p:spPr>
          <a:xfrm>
            <a:off x="1959439" y="4061018"/>
            <a:ext cx="1020029" cy="596900"/>
          </a:xfrm>
          <a:prstGeom prst="wedgeRectCallout">
            <a:avLst>
              <a:gd name="adj1" fmla="val -61383"/>
              <a:gd name="adj2" fmla="val 271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二五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47AAD6CC-839C-7283-5F5E-C4329AC0C1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198" y="4077492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四角形吹き出し 7">
            <a:extLst>
              <a:ext uri="{FF2B5EF4-FFF2-40B4-BE49-F238E27FC236}">
                <a16:creationId xmlns:a16="http://schemas.microsoft.com/office/drawing/2014/main" id="{B71C7C45-607A-25F8-2217-3BB6A5F57EAB}"/>
              </a:ext>
            </a:extLst>
          </p:cNvPr>
          <p:cNvSpPr/>
          <p:nvPr/>
        </p:nvSpPr>
        <p:spPr>
          <a:xfrm>
            <a:off x="3083699" y="4061018"/>
            <a:ext cx="1879926" cy="596900"/>
          </a:xfrm>
          <a:prstGeom prst="wedgeRectCallout">
            <a:avLst>
              <a:gd name="adj1" fmla="val -55218"/>
              <a:gd name="adj2" fmla="val 848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元院転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語 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9" name="図 8" descr="矢印&#10;&#10;低い精度で自動的に生成された説明">
            <a:extLst>
              <a:ext uri="{FF2B5EF4-FFF2-40B4-BE49-F238E27FC236}">
                <a16:creationId xmlns:a16="http://schemas.microsoft.com/office/drawing/2014/main" id="{F27C5A0E-B5EB-7387-0DD1-48BE12E6659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632" y="4862625"/>
            <a:ext cx="594000" cy="594000"/>
          </a:xfrm>
          <a:prstGeom prst="rect">
            <a:avLst/>
          </a:prstGeom>
        </p:spPr>
      </p:pic>
      <p:sp>
        <p:nvSpPr>
          <p:cNvPr id="10" name="四角形吹き出し 9">
            <a:extLst>
              <a:ext uri="{FF2B5EF4-FFF2-40B4-BE49-F238E27FC236}">
                <a16:creationId xmlns:a16="http://schemas.microsoft.com/office/drawing/2014/main" id="{C6D0D257-053A-4061-0C7D-ADEB1A426FFF}"/>
              </a:ext>
            </a:extLst>
          </p:cNvPr>
          <p:cNvSpPr/>
          <p:nvPr/>
        </p:nvSpPr>
        <p:spPr>
          <a:xfrm>
            <a:off x="1983167" y="4859466"/>
            <a:ext cx="673444" cy="596900"/>
          </a:xfrm>
          <a:prstGeom prst="wedgeRectCallout">
            <a:avLst>
              <a:gd name="adj1" fmla="val -72955"/>
              <a:gd name="adj2" fmla="val -497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去</a:t>
            </a:r>
          </a:p>
        </p:txBody>
      </p:sp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F6DFB2FB-EDFE-EA72-4FE0-4C832E6FFBEF}"/>
              </a:ext>
            </a:extLst>
          </p:cNvPr>
          <p:cNvSpPr/>
          <p:nvPr/>
        </p:nvSpPr>
        <p:spPr>
          <a:xfrm>
            <a:off x="2777440" y="4859466"/>
            <a:ext cx="3928059" cy="596900"/>
          </a:xfrm>
          <a:prstGeom prst="wedgeRectCallout">
            <a:avLst>
              <a:gd name="adj1" fmla="val -52891"/>
              <a:gd name="adj2" fmla="val 1647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広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会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転私台始強室屋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3" name="図 12" descr="スーツ, テーブル, 挿絵 が含まれている画像&#10;&#10;自動的に生成された説明">
            <a:extLst>
              <a:ext uri="{FF2B5EF4-FFF2-40B4-BE49-F238E27FC236}">
                <a16:creationId xmlns:a16="http://schemas.microsoft.com/office/drawing/2014/main" id="{0DF63D8F-1E4F-E6F2-3EC3-A352348D0CC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45995" y="617515"/>
            <a:ext cx="596900" cy="596900"/>
          </a:xfrm>
          <a:prstGeom prst="rect">
            <a:avLst/>
          </a:prstGeom>
        </p:spPr>
      </p:pic>
      <p:sp>
        <p:nvSpPr>
          <p:cNvPr id="15" name="円形吹き出し 14">
            <a:extLst>
              <a:ext uri="{FF2B5EF4-FFF2-40B4-BE49-F238E27FC236}">
                <a16:creationId xmlns:a16="http://schemas.microsoft.com/office/drawing/2014/main" id="{3035A6C5-EC71-B0FB-3925-5EAB0D2876BB}"/>
              </a:ext>
            </a:extLst>
          </p:cNvPr>
          <p:cNvSpPr/>
          <p:nvPr/>
        </p:nvSpPr>
        <p:spPr>
          <a:xfrm>
            <a:off x="2960304" y="210335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簡体字</a:t>
            </a:r>
          </a:p>
        </p:txBody>
      </p:sp>
    </p:spTree>
    <p:extLst>
      <p:ext uri="{BB962C8B-B14F-4D97-AF65-F5344CB8AC3E}">
        <p14:creationId xmlns:p14="http://schemas.microsoft.com/office/powerpoint/2010/main" val="377943589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</Words>
  <Application>Microsoft Macintosh PowerPoint</Application>
  <PresentationFormat>ワイド画面</PresentationFormat>
  <Paragraphs>12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2023-03-09T02:10:08Z</dcterms:created>
  <dcterms:modified xsi:type="dcterms:W3CDTF">2023-03-09T02:10:30Z</dcterms:modified>
</cp:coreProperties>
</file>