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4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2041"/>
  </p:normalViewPr>
  <p:slideViewPr>
    <p:cSldViewPr snapToGrid="0">
      <p:cViewPr varScale="1">
        <p:scale>
          <a:sx n="117" d="100"/>
          <a:sy n="117" d="100"/>
        </p:scale>
        <p:origin x="9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6CA225-5353-944A-9D6A-D21323D81CCB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D8496-8855-C543-8FE2-950B34A4B6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9503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7159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3928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4412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0284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9924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7953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5950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288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4322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89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4803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7237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4946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F58756B1-7BC0-4A28-DEF4-EAFB48198B3B}"/>
              </a:ext>
            </a:extLst>
          </p:cNvPr>
          <p:cNvSpPr/>
          <p:nvPr/>
        </p:nvSpPr>
        <p:spPr>
          <a:xfrm>
            <a:off x="1965698" y="1863520"/>
            <a:ext cx="1158502" cy="596900"/>
          </a:xfrm>
          <a:prstGeom prst="wedgeRectCallout">
            <a:avLst>
              <a:gd name="adj1" fmla="val -62945"/>
              <a:gd name="adj2" fmla="val 13996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院都</a:t>
            </a:r>
          </a:p>
        </p:txBody>
      </p:sp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786665BF-07DD-26EE-9499-6C84444A157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9" name="図 18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1763A290-43E3-0913-E196-13E9032225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998" y="1879373"/>
            <a:ext cx="596900" cy="596900"/>
          </a:xfrm>
          <a:prstGeom prst="rect">
            <a:avLst/>
          </a:prstGeom>
        </p:spPr>
      </p:pic>
      <p:sp>
        <p:nvSpPr>
          <p:cNvPr id="8" name="円/楕円 7">
            <a:extLst>
              <a:ext uri="{FF2B5EF4-FFF2-40B4-BE49-F238E27FC236}">
                <a16:creationId xmlns:a16="http://schemas.microsoft.com/office/drawing/2014/main" id="{A93E206F-32D4-9045-8A6B-1E3ED511745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C4E889D3-34DB-18B6-333A-197A5EE53A16}"/>
              </a:ext>
            </a:extLst>
          </p:cNvPr>
          <p:cNvSpPr/>
          <p:nvPr/>
        </p:nvSpPr>
        <p:spPr>
          <a:xfrm>
            <a:off x="3124200" y="2654997"/>
            <a:ext cx="1447132" cy="596900"/>
          </a:xfrm>
          <a:prstGeom prst="wedgeRectCallout">
            <a:avLst>
              <a:gd name="adj1" fmla="val -58631"/>
              <a:gd name="adj2" fmla="val -1090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5" name="四角形吹き出し 24">
            <a:extLst>
              <a:ext uri="{FF2B5EF4-FFF2-40B4-BE49-F238E27FC236}">
                <a16:creationId xmlns:a16="http://schemas.microsoft.com/office/drawing/2014/main" id="{CA0D2E46-87BC-5839-F293-FE5FAF46F13E}"/>
              </a:ext>
            </a:extLst>
          </p:cNvPr>
          <p:cNvSpPr/>
          <p:nvPr/>
        </p:nvSpPr>
        <p:spPr>
          <a:xfrm>
            <a:off x="1978234" y="2654997"/>
            <a:ext cx="1019988" cy="596900"/>
          </a:xfrm>
          <a:prstGeom prst="wedgeRectCallout">
            <a:avLst>
              <a:gd name="adj1" fmla="val -61373"/>
              <a:gd name="adj2" fmla="val 591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D79ABF0-0843-8730-5D7B-C2B7790A3B46}"/>
              </a:ext>
            </a:extLst>
          </p:cNvPr>
          <p:cNvSpPr txBox="1"/>
          <p:nvPr/>
        </p:nvSpPr>
        <p:spPr>
          <a:xfrm>
            <a:off x="1823998" y="615317"/>
            <a:ext cx="2771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capital, metropolis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3" name="Picture 10">
            <a:extLst>
              <a:ext uri="{FF2B5EF4-FFF2-40B4-BE49-F238E27FC236}">
                <a16:creationId xmlns:a16="http://schemas.microsoft.com/office/drawing/2014/main" id="{BDF1C7D5-11E1-CED4-B956-639C436F6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図 5" descr="テーブル, 椅子, 挿絵 が含まれている画像&#10;&#10;自動的に生成された説明">
            <a:extLst>
              <a:ext uri="{FF2B5EF4-FFF2-40B4-BE49-F238E27FC236}">
                <a16:creationId xmlns:a16="http://schemas.microsoft.com/office/drawing/2014/main" id="{806B3B27-F519-1EB6-EB86-3A9E2ED97C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099" y="2693921"/>
            <a:ext cx="596900" cy="596900"/>
          </a:xfrm>
          <a:prstGeom prst="rect">
            <a:avLst/>
          </a:prstGeom>
        </p:spPr>
      </p:pic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EF03151F-8E46-BA39-F035-8AAC7C5CFEC2}"/>
              </a:ext>
            </a:extLst>
          </p:cNvPr>
          <p:cNvSpPr/>
          <p:nvPr/>
        </p:nvSpPr>
        <p:spPr>
          <a:xfrm>
            <a:off x="1951494" y="3397772"/>
            <a:ext cx="1046728" cy="594000"/>
          </a:xfrm>
          <a:prstGeom prst="wedgeRectCallout">
            <a:avLst>
              <a:gd name="adj1" fmla="val -62087"/>
              <a:gd name="adj2" fmla="val 552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61A8DFC5-FA85-6778-38D4-F642CBDEB15C}"/>
              </a:ext>
            </a:extLst>
          </p:cNvPr>
          <p:cNvSpPr/>
          <p:nvPr/>
        </p:nvSpPr>
        <p:spPr>
          <a:xfrm>
            <a:off x="3091263" y="3376933"/>
            <a:ext cx="8686762" cy="1059908"/>
          </a:xfrm>
          <a:prstGeom prst="wedgeRectCallout">
            <a:avLst>
              <a:gd name="adj1" fmla="val -50864"/>
              <a:gd name="adj2" fmla="val -271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社先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待持特遠走赤去軽室屋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[⺹]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A195734F-DDB7-3CF5-0002-5A8A69A73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998" y="3429000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D1BF19F8-4AFF-339D-A537-7EA0AD1B1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998" y="4560924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1E7EC8C1-0AED-A1F5-2B50-F979963EDE32}"/>
              </a:ext>
            </a:extLst>
          </p:cNvPr>
          <p:cNvSpPr/>
          <p:nvPr/>
        </p:nvSpPr>
        <p:spPr>
          <a:xfrm>
            <a:off x="1965698" y="4582716"/>
            <a:ext cx="3037565" cy="1141698"/>
          </a:xfrm>
          <a:prstGeom prst="wedgeRectCallout">
            <a:avLst>
              <a:gd name="adj1" fmla="val -54465"/>
              <a:gd name="adj2" fmla="val -2700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02F1433C-51C1-67FF-A31C-1229AEF6A1C9}"/>
              </a:ext>
            </a:extLst>
          </p:cNvPr>
          <p:cNvSpPr/>
          <p:nvPr/>
        </p:nvSpPr>
        <p:spPr>
          <a:xfrm>
            <a:off x="5153389" y="4582717"/>
            <a:ext cx="6898807" cy="1462972"/>
          </a:xfrm>
          <a:prstGeom prst="wedgeRectCallout">
            <a:avLst>
              <a:gd name="adj1" fmla="val -51539"/>
              <a:gd name="adj2" fmla="val -3766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</p:spTree>
    <p:extLst>
      <p:ext uri="{BB962C8B-B14F-4D97-AF65-F5344CB8AC3E}">
        <p14:creationId xmlns:p14="http://schemas.microsoft.com/office/powerpoint/2010/main" val="16861604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2023-03-08T02:46:35Z</dcterms:created>
  <dcterms:modified xsi:type="dcterms:W3CDTF">2023-03-08T02:46:56Z</dcterms:modified>
</cp:coreProperties>
</file>