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5374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8E373-697B-6846-8005-77ACE8CC4BC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47137-E8DF-BE4D-BB58-9CD6E12EF9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10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612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18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57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789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431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95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53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929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98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14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8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582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746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野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29ADB7D1-10A0-2C9B-6F12-7906ACFB7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99" y="1894196"/>
            <a:ext cx="596900" cy="5969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40034EFD-97E1-B879-7D8A-DF3C14F0B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2596270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6B32E512-E7EB-1A39-A0BF-A622C079BB54}"/>
              </a:ext>
            </a:extLst>
          </p:cNvPr>
          <p:cNvSpPr/>
          <p:nvPr/>
        </p:nvSpPr>
        <p:spPr>
          <a:xfrm>
            <a:off x="2770347" y="1837213"/>
            <a:ext cx="1024205" cy="621196"/>
          </a:xfrm>
          <a:prstGeom prst="wedgeRectCallout">
            <a:avLst>
              <a:gd name="adj1" fmla="val -64879"/>
              <a:gd name="adj2" fmla="val 899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理黒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75E107FA-AF4B-9850-4EA4-0309BA65829B}"/>
              </a:ext>
            </a:extLst>
          </p:cNvPr>
          <p:cNvSpPr/>
          <p:nvPr/>
        </p:nvSpPr>
        <p:spPr>
          <a:xfrm>
            <a:off x="2770346" y="2617810"/>
            <a:ext cx="1024205" cy="621196"/>
          </a:xfrm>
          <a:prstGeom prst="wedgeRectCallout">
            <a:avLst>
              <a:gd name="adj1" fmla="val -64879"/>
              <a:gd name="adj2" fmla="val 899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動働</a:t>
            </a: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923C87F9-1895-68E9-E6A5-F681E471E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868" y="1844807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662CDDCD-9A82-C8E2-806A-1F14202AA9DE}"/>
              </a:ext>
            </a:extLst>
          </p:cNvPr>
          <p:cNvSpPr/>
          <p:nvPr/>
        </p:nvSpPr>
        <p:spPr>
          <a:xfrm>
            <a:off x="5193981" y="1863264"/>
            <a:ext cx="2243139" cy="1565736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4" name="四角形吹き出し 33">
            <a:extLst>
              <a:ext uri="{FF2B5EF4-FFF2-40B4-BE49-F238E27FC236}">
                <a16:creationId xmlns:a16="http://schemas.microsoft.com/office/drawing/2014/main" id="{4AC5116E-1ED0-0FA7-6951-6034634BBC7D}"/>
              </a:ext>
            </a:extLst>
          </p:cNvPr>
          <p:cNvSpPr/>
          <p:nvPr/>
        </p:nvSpPr>
        <p:spPr>
          <a:xfrm>
            <a:off x="7584455" y="1379729"/>
            <a:ext cx="4349216" cy="2049271"/>
          </a:xfrm>
          <a:prstGeom prst="wedgeRectCallout">
            <a:avLst>
              <a:gd name="adj1" fmla="val -52610"/>
              <a:gd name="adj2" fmla="val -96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4E55FA-BBB2-EEEA-1E58-F2286639FF5C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field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908ADD7-6931-1C3A-BB19-F90134FA1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  <p:pic>
        <p:nvPicPr>
          <p:cNvPr id="5" name="図 4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9F483236-5D48-6B4E-F9CF-9A593CEDEF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8857" y="4010829"/>
            <a:ext cx="596900" cy="5969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80351A99-62C3-21B0-4EE5-0BFB8E4C513C}"/>
              </a:ext>
            </a:extLst>
          </p:cNvPr>
          <p:cNvSpPr/>
          <p:nvPr/>
        </p:nvSpPr>
        <p:spPr>
          <a:xfrm>
            <a:off x="1977651" y="3968794"/>
            <a:ext cx="1065964" cy="612785"/>
          </a:xfrm>
          <a:prstGeom prst="wedgeRectCallout">
            <a:avLst>
              <a:gd name="adj1" fmla="val -69341"/>
              <a:gd name="adj2" fmla="val -643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通野</a:t>
            </a:r>
          </a:p>
        </p:txBody>
      </p:sp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4EB442A-9AD8-EB65-7F81-65BFE6F4D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308" y="5587114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9D1DE5F7-5DB5-4351-F240-AD5BB573BC8C}"/>
              </a:ext>
            </a:extLst>
          </p:cNvPr>
          <p:cNvSpPr/>
          <p:nvPr/>
        </p:nvSpPr>
        <p:spPr>
          <a:xfrm>
            <a:off x="1981554" y="5619947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6B3B72D-CF68-445B-2E5D-F46DE2C802DB}"/>
              </a:ext>
            </a:extLst>
          </p:cNvPr>
          <p:cNvSpPr/>
          <p:nvPr/>
        </p:nvSpPr>
        <p:spPr>
          <a:xfrm>
            <a:off x="2770347" y="5607329"/>
            <a:ext cx="7357502" cy="1109954"/>
          </a:xfrm>
          <a:prstGeom prst="wedgeRectCallout">
            <a:avLst>
              <a:gd name="adj1" fmla="val -51640"/>
              <a:gd name="adj2" fmla="val -2185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2" name="図 11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64D71439-CA10-A2DE-02D8-E9EEB8FFD6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828" y="4794926"/>
            <a:ext cx="596900" cy="596900"/>
          </a:xfrm>
          <a:prstGeom prst="rect">
            <a:avLst/>
          </a:prstGeom>
        </p:spPr>
      </p:pic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7470DE4-6616-E072-A1DA-5FB6550296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2868" y="3599724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7EC960C-4C4C-51A4-535B-644D1BE26B13}"/>
              </a:ext>
            </a:extLst>
          </p:cNvPr>
          <p:cNvSpPr/>
          <p:nvPr/>
        </p:nvSpPr>
        <p:spPr>
          <a:xfrm>
            <a:off x="5193981" y="3618277"/>
            <a:ext cx="3938444" cy="966270"/>
          </a:xfrm>
          <a:prstGeom prst="wedgeRectCallout">
            <a:avLst>
              <a:gd name="adj1" fmla="val -52387"/>
              <a:gd name="adj2" fmla="val -258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408C0AEE-05A7-312B-B802-70D16948F8D4}"/>
              </a:ext>
            </a:extLst>
          </p:cNvPr>
          <p:cNvSpPr/>
          <p:nvPr/>
        </p:nvSpPr>
        <p:spPr>
          <a:xfrm>
            <a:off x="1977651" y="4797488"/>
            <a:ext cx="1481337" cy="596900"/>
          </a:xfrm>
          <a:prstGeom prst="wedgeRectCallout">
            <a:avLst>
              <a:gd name="adj1" fmla="val -59759"/>
              <a:gd name="adj2" fmla="val -154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</a:t>
            </a:r>
          </a:p>
        </p:txBody>
      </p:sp>
    </p:spTree>
    <p:extLst>
      <p:ext uri="{BB962C8B-B14F-4D97-AF65-F5344CB8AC3E}">
        <p14:creationId xmlns:p14="http://schemas.microsoft.com/office/powerpoint/2010/main" val="17484909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Macintosh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2023-03-09T02:13:06Z</dcterms:created>
  <dcterms:modified xsi:type="dcterms:W3CDTF">2023-03-09T02:13:25Z</dcterms:modified>
</cp:coreProperties>
</file>