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068"/>
  </p:normalViewPr>
  <p:slideViewPr>
    <p:cSldViewPr snapToGrid="0">
      <p:cViewPr varScale="1">
        <p:scale>
          <a:sx n="115" d="100"/>
          <a:sy n="115" d="100"/>
        </p:scale>
        <p:origin x="10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60CAA-E46B-344E-804C-345F6A38AB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5E2C2-8131-4B46-AD91-4DA259DFF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7757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14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200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22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000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5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28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805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46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84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29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654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516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40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42081" y="1839724"/>
            <a:ext cx="1572351" cy="596900"/>
          </a:xfrm>
          <a:prstGeom prst="wedgeRectCallout">
            <a:avLst>
              <a:gd name="adj1" fmla="val -58572"/>
              <a:gd name="adj2" fmla="val 1629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B4C383C1-5433-7DAE-CCAB-7AE0AAF9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5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4EF28388-5B01-C7ED-C214-5F0B6C3C621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BF85C55C-9FB1-A02B-AF37-E24EFCD8B56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489B684-ED71-7CDA-F994-C6D06184D121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family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C6A77F6-6552-2F2A-3858-D09B1037C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8" y="321595"/>
            <a:ext cx="986400" cy="986400"/>
          </a:xfrm>
          <a:prstGeom prst="rect">
            <a:avLst/>
          </a:prstGeom>
        </p:spPr>
      </p:pic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B973E40-E74F-395E-C888-9DEC8C916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145" y="4149477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7B821809-4196-E698-BD13-0660C87BCBE2}"/>
              </a:ext>
            </a:extLst>
          </p:cNvPr>
          <p:cNvSpPr/>
          <p:nvPr/>
        </p:nvSpPr>
        <p:spPr>
          <a:xfrm>
            <a:off x="1942081" y="4170690"/>
            <a:ext cx="6468388" cy="1027225"/>
          </a:xfrm>
          <a:prstGeom prst="wedgeRectCallout">
            <a:avLst>
              <a:gd name="adj1" fmla="val -52030"/>
              <a:gd name="adj2" fmla="val -2449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5C1DECD6-B17F-E905-BCA9-5DFC994E4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398" y="6102161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3EAD8F7-34F3-5A14-A253-8FA7CE690C08}"/>
              </a:ext>
            </a:extLst>
          </p:cNvPr>
          <p:cNvSpPr/>
          <p:nvPr/>
        </p:nvSpPr>
        <p:spPr>
          <a:xfrm>
            <a:off x="1942081" y="6064890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DAF483C9-A55C-ECAF-D1FF-AB704624AFCF}"/>
              </a:ext>
            </a:extLst>
          </p:cNvPr>
          <p:cNvSpPr/>
          <p:nvPr/>
        </p:nvSpPr>
        <p:spPr>
          <a:xfrm>
            <a:off x="3514432" y="6069255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挿絵, 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F82C445F-70A8-C855-5927-4036680B0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968" y="5299779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090CED4D-F8B8-BE38-4634-7754E2EDD039}"/>
              </a:ext>
            </a:extLst>
          </p:cNvPr>
          <p:cNvSpPr/>
          <p:nvPr/>
        </p:nvSpPr>
        <p:spPr>
          <a:xfrm>
            <a:off x="1942081" y="5339512"/>
            <a:ext cx="1008312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DF9EDDDC-7D7F-34D3-FFB6-F7A3B640EC69}"/>
              </a:ext>
            </a:extLst>
          </p:cNvPr>
          <p:cNvSpPr/>
          <p:nvPr/>
        </p:nvSpPr>
        <p:spPr>
          <a:xfrm>
            <a:off x="3073309" y="5338801"/>
            <a:ext cx="1008312" cy="596900"/>
          </a:xfrm>
          <a:prstGeom prst="wedgeRectCallout">
            <a:avLst>
              <a:gd name="adj1" fmla="val -62241"/>
              <a:gd name="adj2" fmla="val 160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5215BC-32C1-018B-AB39-138076C9F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20" y="186300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0614C37-7781-CB7C-7699-D3ADE328F4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3820" y="2568885"/>
            <a:ext cx="596900" cy="596900"/>
          </a:xfrm>
          <a:prstGeom prst="rect">
            <a:avLst/>
          </a:prstGeom>
        </p:spPr>
      </p:pic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9AE6B0BA-3943-662A-25F1-1774BE89EE7C}"/>
              </a:ext>
            </a:extLst>
          </p:cNvPr>
          <p:cNvSpPr/>
          <p:nvPr/>
        </p:nvSpPr>
        <p:spPr>
          <a:xfrm>
            <a:off x="4579747" y="1869910"/>
            <a:ext cx="4136149" cy="594000"/>
          </a:xfrm>
          <a:prstGeom prst="wedgeRectCallout">
            <a:avLst>
              <a:gd name="adj1" fmla="val -52447"/>
              <a:gd name="adj2" fmla="val -2652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7BFAA740-8CD3-3FEB-D38D-EBC7FEA1DDB2}"/>
              </a:ext>
            </a:extLst>
          </p:cNvPr>
          <p:cNvSpPr/>
          <p:nvPr/>
        </p:nvSpPr>
        <p:spPr>
          <a:xfrm>
            <a:off x="4587494" y="2597938"/>
            <a:ext cx="658628" cy="596900"/>
          </a:xfrm>
          <a:prstGeom prst="wedgeRectCallout">
            <a:avLst>
              <a:gd name="adj1" fmla="val -6637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5F9D7EE1-567A-8B5C-ED37-F6856A9DB2E2}"/>
              </a:ext>
            </a:extLst>
          </p:cNvPr>
          <p:cNvSpPr/>
          <p:nvPr/>
        </p:nvSpPr>
        <p:spPr>
          <a:xfrm>
            <a:off x="5432895" y="2579958"/>
            <a:ext cx="6598684" cy="1474684"/>
          </a:xfrm>
          <a:prstGeom prst="wedgeRectCallout">
            <a:avLst>
              <a:gd name="adj1" fmla="val -51027"/>
              <a:gd name="adj2" fmla="val -1509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  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　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　　　　　　　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 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5597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2023-03-08T06:50:00Z</dcterms:created>
  <dcterms:modified xsi:type="dcterms:W3CDTF">2023-03-08T06:50:24Z</dcterms:modified>
</cp:coreProperties>
</file>