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483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9489B-0112-704E-94F1-19B6FC9C830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41C8A-B8B4-894D-A06A-34AE0FA073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8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19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09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8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48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092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93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69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38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9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85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86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9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36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8474" y="2701293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1988221" y="5237682"/>
            <a:ext cx="596900" cy="593756"/>
          </a:xfrm>
          <a:prstGeom prst="wedgeRectCallout">
            <a:avLst>
              <a:gd name="adj1" fmla="val -83316"/>
              <a:gd name="adj2" fmla="val -164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071CF-165B-D049-BE22-85F8F0C5C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15AAD0-6419-B6B7-B15C-C06FC6BA8E50}"/>
              </a:ext>
            </a:extLst>
          </p:cNvPr>
          <p:cNvSpPr txBox="1"/>
          <p:nvPr/>
        </p:nvSpPr>
        <p:spPr>
          <a:xfrm>
            <a:off x="1823998" y="615317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buy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52333852-2551-49BA-AE4D-CAA9E5129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3916663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E6FA92C-E12E-7486-638D-97E03A254EEC}"/>
              </a:ext>
            </a:extLst>
          </p:cNvPr>
          <p:cNvSpPr/>
          <p:nvPr/>
        </p:nvSpPr>
        <p:spPr>
          <a:xfrm>
            <a:off x="2006285" y="3977529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543" y="2699237"/>
            <a:ext cx="596900" cy="596900"/>
          </a:xfrm>
          <a:prstGeom prst="rect">
            <a:avLst/>
          </a:prstGeom>
        </p:spPr>
      </p:pic>
      <p:pic>
        <p:nvPicPr>
          <p:cNvPr id="20" name="図 1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532B561-CCA2-2C74-9939-714AB610F0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5234538"/>
            <a:ext cx="596900" cy="596900"/>
          </a:xfrm>
          <a:prstGeom prst="rect">
            <a:avLst/>
          </a:prstGeom>
        </p:spPr>
      </p:pic>
      <p:pic>
        <p:nvPicPr>
          <p:cNvPr id="22" name="図 21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67F2D70A-60DD-E0F5-8844-B2EB65FE7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493" y="1857560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2006285" y="1842714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112F932-8178-3E32-1721-21501F8322F1}"/>
              </a:ext>
            </a:extLst>
          </p:cNvPr>
          <p:cNvSpPr/>
          <p:nvPr/>
        </p:nvSpPr>
        <p:spPr>
          <a:xfrm>
            <a:off x="3580357" y="1830566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80357" y="2699236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E5BC58E9-0CAC-665D-831D-2E3DF89B4D6A}"/>
              </a:ext>
            </a:extLst>
          </p:cNvPr>
          <p:cNvSpPr/>
          <p:nvPr/>
        </p:nvSpPr>
        <p:spPr>
          <a:xfrm>
            <a:off x="2688501" y="3977529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52A4B83-0CFD-D692-346F-856FB141BC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1513" y="633460"/>
            <a:ext cx="596900" cy="596900"/>
          </a:xfrm>
          <a:prstGeom prst="rect">
            <a:avLst/>
          </a:prstGeom>
        </p:spPr>
      </p:pic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88CE3AEC-647B-E70A-E7E0-E7F9CDDA314B}"/>
              </a:ext>
            </a:extLst>
          </p:cNvPr>
          <p:cNvSpPr/>
          <p:nvPr/>
        </p:nvSpPr>
        <p:spPr>
          <a:xfrm>
            <a:off x="286274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28844696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2023-03-09T01:52:13Z</dcterms:created>
  <dcterms:modified xsi:type="dcterms:W3CDTF">2023-03-09T01:52:36Z</dcterms:modified>
</cp:coreProperties>
</file>