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541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69048"/>
  </p:normalViewPr>
  <p:slideViewPr>
    <p:cSldViewPr snapToGrid="0">
      <p:cViewPr varScale="1">
        <p:scale>
          <a:sx n="86" d="100"/>
          <a:sy n="86" d="100"/>
        </p:scale>
        <p:origin x="213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E31C57-5497-B14C-9C81-EAF021DC96C2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317608-D4D6-4848-A893-BF399A23E9D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988256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差</a:t>
            </a:r>
            <a:r>
              <a:rPr kumimoji="1" lang="en-US" altLang="ja-JP" baseline="0" dirty="0"/>
              <a:t>〕N2N3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08671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36201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04578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39699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17972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45823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89244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521486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691800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23581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933582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65394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59787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jp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9.jpg"/><Relationship Id="rId5" Type="http://schemas.openxmlformats.org/officeDocument/2006/relationships/image" Target="../media/image3.jpeg"/><Relationship Id="rId10" Type="http://schemas.openxmlformats.org/officeDocument/2006/relationships/image" Target="../media/image8.jpg"/><Relationship Id="rId4" Type="http://schemas.openxmlformats.org/officeDocument/2006/relationships/image" Target="../media/image2.jpg"/><Relationship Id="rId9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四角形吹き出し 16">
            <a:extLst>
              <a:ext uri="{FF2B5EF4-FFF2-40B4-BE49-F238E27FC236}">
                <a16:creationId xmlns:a16="http://schemas.microsoft.com/office/drawing/2014/main" id="{B28F4CEE-308A-2F58-3867-078AF28F7251}"/>
              </a:ext>
            </a:extLst>
          </p:cNvPr>
          <p:cNvSpPr/>
          <p:nvPr/>
        </p:nvSpPr>
        <p:spPr>
          <a:xfrm>
            <a:off x="1925250" y="2569398"/>
            <a:ext cx="607385" cy="596900"/>
          </a:xfrm>
          <a:prstGeom prst="wedgeRectCallout">
            <a:avLst>
              <a:gd name="adj1" fmla="val -73258"/>
              <a:gd name="adj2" fmla="val 332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着</a:t>
            </a:r>
            <a:r>
              <a:rPr kumimoji="1" lang="ja-JP" altLang="ja-JP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4" name="図 3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57814D3E-6287-109E-7F5C-3996B14B1B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3280" y="1904541"/>
            <a:ext cx="596900" cy="59690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EBE7A561-7684-ADCA-0BA7-EFABF61176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3280" y="2613758"/>
            <a:ext cx="596900" cy="596900"/>
          </a:xfrm>
          <a:prstGeom prst="rect">
            <a:avLst/>
          </a:prstGeom>
        </p:spPr>
      </p:pic>
      <p:sp>
        <p:nvSpPr>
          <p:cNvPr id="11" name="フローチャート: 代替処理 10">
            <a:extLst>
              <a:ext uri="{FF2B5EF4-FFF2-40B4-BE49-F238E27FC236}">
                <a16:creationId xmlns:a16="http://schemas.microsoft.com/office/drawing/2014/main" id="{66D8C638-EDFF-4C9F-AB95-643CE04E2B05}"/>
              </a:ext>
            </a:extLst>
          </p:cNvPr>
          <p:cNvSpPr/>
          <p:nvPr/>
        </p:nvSpPr>
        <p:spPr>
          <a:xfrm>
            <a:off x="904603" y="1764934"/>
            <a:ext cx="871970" cy="1517109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12" name="円/楕円 11">
            <a:extLst>
              <a:ext uri="{FF2B5EF4-FFF2-40B4-BE49-F238E27FC236}">
                <a16:creationId xmlns:a16="http://schemas.microsoft.com/office/drawing/2014/main" id="{C7634F73-4894-B097-5302-22C7C133D77C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sp>
        <p:nvSpPr>
          <p:cNvPr id="13" name="四角形吹き出し 12">
            <a:extLst>
              <a:ext uri="{FF2B5EF4-FFF2-40B4-BE49-F238E27FC236}">
                <a16:creationId xmlns:a16="http://schemas.microsoft.com/office/drawing/2014/main" id="{6E14BC88-B753-CE0B-3C33-E8119C608411}"/>
              </a:ext>
            </a:extLst>
          </p:cNvPr>
          <p:cNvSpPr/>
          <p:nvPr/>
        </p:nvSpPr>
        <p:spPr>
          <a:xfrm>
            <a:off x="2532635" y="1818649"/>
            <a:ext cx="667178" cy="621196"/>
          </a:xfrm>
          <a:prstGeom prst="wedgeRectCallout">
            <a:avLst>
              <a:gd name="adj1" fmla="val -52423"/>
              <a:gd name="adj2" fmla="val 71893"/>
            </a:avLst>
          </a:prstGeom>
          <a:ln w="25400"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洋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6A38635A-37E3-D264-8A07-E35AD690CE7F}"/>
              </a:ext>
            </a:extLst>
          </p:cNvPr>
          <p:cNvSpPr txBox="1"/>
          <p:nvPr/>
        </p:nvSpPr>
        <p:spPr>
          <a:xfrm>
            <a:off x="1823998" y="615317"/>
            <a:ext cx="18212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arrive, wear 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id="{2565E8A6-952A-1E27-2CBF-66EE2C8F40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5049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図 15" descr="白い背景に黒い文字&#10;&#10;低い精度で自動的に生成された説明">
            <a:extLst>
              <a:ext uri="{FF2B5EF4-FFF2-40B4-BE49-F238E27FC236}">
                <a16:creationId xmlns:a16="http://schemas.microsoft.com/office/drawing/2014/main" id="{7ABC1401-33B1-BE0F-372A-32ADF2918EF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7218" y="4485229"/>
            <a:ext cx="596900" cy="596900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4FE42898-FFA1-5247-797E-CE8CE9A3C84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69624" y="3492512"/>
            <a:ext cx="596900" cy="596900"/>
          </a:xfrm>
          <a:prstGeom prst="rect">
            <a:avLst/>
          </a:prstGeom>
        </p:spPr>
      </p:pic>
      <p:sp>
        <p:nvSpPr>
          <p:cNvPr id="19" name="四角形吹き出し 18">
            <a:extLst>
              <a:ext uri="{FF2B5EF4-FFF2-40B4-BE49-F238E27FC236}">
                <a16:creationId xmlns:a16="http://schemas.microsoft.com/office/drawing/2014/main" id="{4EEA422E-3AA2-9989-5058-E355F8B60909}"/>
              </a:ext>
            </a:extLst>
          </p:cNvPr>
          <p:cNvSpPr/>
          <p:nvPr/>
        </p:nvSpPr>
        <p:spPr>
          <a:xfrm>
            <a:off x="2009310" y="4515947"/>
            <a:ext cx="4634182" cy="535465"/>
          </a:xfrm>
          <a:prstGeom prst="wedgeRectCallout">
            <a:avLst>
              <a:gd name="adj1" fmla="val -54102"/>
              <a:gd name="adj2" fmla="val -16272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三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春寒業青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羊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/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⺷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洋着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20" name="四角形吹き出し 19">
            <a:extLst>
              <a:ext uri="{FF2B5EF4-FFF2-40B4-BE49-F238E27FC236}">
                <a16:creationId xmlns:a16="http://schemas.microsoft.com/office/drawing/2014/main" id="{47AD362D-6154-C6BE-C732-E5EF509F8671}"/>
              </a:ext>
            </a:extLst>
          </p:cNvPr>
          <p:cNvSpPr/>
          <p:nvPr/>
        </p:nvSpPr>
        <p:spPr>
          <a:xfrm>
            <a:off x="2009310" y="3295851"/>
            <a:ext cx="9346921" cy="1068363"/>
          </a:xfrm>
          <a:prstGeom prst="wedgeRectCallout">
            <a:avLst>
              <a:gd name="adj1" fmla="val -51874"/>
              <a:gd name="adj2" fmla="val -15171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半南来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送説弟料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䒑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前道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首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羊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/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⺷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洋着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豆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短頭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[⺌]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堂光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火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火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秋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金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金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銀</a:t>
            </a:r>
          </a:p>
        </p:txBody>
      </p:sp>
      <p:pic>
        <p:nvPicPr>
          <p:cNvPr id="21" name="図 20">
            <a:extLst>
              <a:ext uri="{FF2B5EF4-FFF2-40B4-BE49-F238E27FC236}">
                <a16:creationId xmlns:a16="http://schemas.microsoft.com/office/drawing/2014/main" id="{928BA69E-4A7F-2124-4A15-FD1D31F9179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78015" y="5220749"/>
            <a:ext cx="596900" cy="596900"/>
          </a:xfrm>
          <a:prstGeom prst="rect">
            <a:avLst/>
          </a:prstGeom>
        </p:spPr>
      </p:pic>
      <p:sp>
        <p:nvSpPr>
          <p:cNvPr id="22" name="四角形吹き出し 21">
            <a:extLst>
              <a:ext uri="{FF2B5EF4-FFF2-40B4-BE49-F238E27FC236}">
                <a16:creationId xmlns:a16="http://schemas.microsoft.com/office/drawing/2014/main" id="{272025E1-81EF-1754-1B10-AF41C3A35F80}"/>
              </a:ext>
            </a:extLst>
          </p:cNvPr>
          <p:cNvSpPr/>
          <p:nvPr/>
        </p:nvSpPr>
        <p:spPr>
          <a:xfrm>
            <a:off x="2009310" y="5220749"/>
            <a:ext cx="1071241" cy="645101"/>
          </a:xfrm>
          <a:prstGeom prst="wedgeRectCallout">
            <a:avLst>
              <a:gd name="adj1" fmla="val -64559"/>
              <a:gd name="adj2" fmla="val -13425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着研</a:t>
            </a:r>
          </a:p>
        </p:txBody>
      </p:sp>
      <p:sp>
        <p:nvSpPr>
          <p:cNvPr id="23" name="四角形吹き出し 22">
            <a:extLst>
              <a:ext uri="{FF2B5EF4-FFF2-40B4-BE49-F238E27FC236}">
                <a16:creationId xmlns:a16="http://schemas.microsoft.com/office/drawing/2014/main" id="{8FB9BDF4-284D-10AA-22A2-FAE23EF1FBBC}"/>
              </a:ext>
            </a:extLst>
          </p:cNvPr>
          <p:cNvSpPr/>
          <p:nvPr/>
        </p:nvSpPr>
        <p:spPr>
          <a:xfrm>
            <a:off x="1991087" y="5986986"/>
            <a:ext cx="1474218" cy="596900"/>
          </a:xfrm>
          <a:prstGeom prst="wedgeRectCallout">
            <a:avLst>
              <a:gd name="adj1" fmla="val -56441"/>
              <a:gd name="adj2" fmla="val -10983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目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県真</a:t>
            </a:r>
          </a:p>
        </p:txBody>
      </p:sp>
      <p:sp>
        <p:nvSpPr>
          <p:cNvPr id="24" name="四角形吹き出し 23">
            <a:extLst>
              <a:ext uri="{FF2B5EF4-FFF2-40B4-BE49-F238E27FC236}">
                <a16:creationId xmlns:a16="http://schemas.microsoft.com/office/drawing/2014/main" id="{7D312D03-1859-352C-9DC6-988572EA38B7}"/>
              </a:ext>
            </a:extLst>
          </p:cNvPr>
          <p:cNvSpPr/>
          <p:nvPr/>
        </p:nvSpPr>
        <p:spPr>
          <a:xfrm>
            <a:off x="3645266" y="5709017"/>
            <a:ext cx="6727968" cy="1067332"/>
          </a:xfrm>
          <a:prstGeom prst="wedgeRectCallout">
            <a:avLst>
              <a:gd name="adj1" fmla="val -52175"/>
              <a:gd name="adj2" fmla="val -1394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着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見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見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親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貝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買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質貸員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自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自夏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頁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頭顔題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首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首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道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25" name="図 24" descr="家具, テーブル が含まれている画像&#10;&#10;自動的に生成された説明">
            <a:extLst>
              <a:ext uri="{FF2B5EF4-FFF2-40B4-BE49-F238E27FC236}">
                <a16:creationId xmlns:a16="http://schemas.microsoft.com/office/drawing/2014/main" id="{13189AC2-07A6-BA22-9C08-611861F40F3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78015" y="5964698"/>
            <a:ext cx="596900" cy="596900"/>
          </a:xfrm>
          <a:prstGeom prst="rect">
            <a:avLst/>
          </a:prstGeom>
        </p:spPr>
      </p:pic>
      <p:pic>
        <p:nvPicPr>
          <p:cNvPr id="3" name="図 2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7E8292E4-E86C-BE1E-A6AC-F3753EC9186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93786" y="630150"/>
            <a:ext cx="596900" cy="596900"/>
          </a:xfrm>
          <a:prstGeom prst="rect">
            <a:avLst/>
          </a:prstGeom>
        </p:spPr>
      </p:pic>
      <p:sp>
        <p:nvSpPr>
          <p:cNvPr id="5" name="円形吹き出し 4">
            <a:extLst>
              <a:ext uri="{FF2B5EF4-FFF2-40B4-BE49-F238E27FC236}">
                <a16:creationId xmlns:a16="http://schemas.microsoft.com/office/drawing/2014/main" id="{BDE505F5-33C4-3FE8-CC17-BF4B12EB205A}"/>
              </a:ext>
            </a:extLst>
          </p:cNvPr>
          <p:cNvSpPr/>
          <p:nvPr/>
        </p:nvSpPr>
        <p:spPr>
          <a:xfrm>
            <a:off x="3748119" y="195945"/>
            <a:ext cx="797880" cy="304652"/>
          </a:xfrm>
          <a:prstGeom prst="wedgeEllipseCallout">
            <a:avLst>
              <a:gd name="adj1" fmla="val 6504"/>
              <a:gd name="adj2" fmla="val 78124"/>
            </a:avLst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簡体字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333237EF-9724-31A7-844B-DFA838D39AA6}"/>
              </a:ext>
            </a:extLst>
          </p:cNvPr>
          <p:cNvSpPr txBox="1"/>
          <p:nvPr/>
        </p:nvSpPr>
        <p:spPr>
          <a:xfrm>
            <a:off x="9884229" y="371585"/>
            <a:ext cx="1847442" cy="92333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似た形</a:t>
            </a: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pic>
        <p:nvPicPr>
          <p:cNvPr id="8" name="図 7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D5EFDFFE-A813-2E2D-AD21-A244B9E299F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960101" y="534800"/>
            <a:ext cx="596900" cy="59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460081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86</Words>
  <Application>Microsoft Macintosh PowerPoint</Application>
  <PresentationFormat>ワイド画面</PresentationFormat>
  <Paragraphs>13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游ゴシック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2023-03-09T01:18:30Z</dcterms:created>
  <dcterms:modified xsi:type="dcterms:W3CDTF">2023-03-09T01:19:04Z</dcterms:modified>
</cp:coreProperties>
</file>