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8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95EF1-FB7C-1B4A-B28F-C9BFBA6F7A57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236F0-8DC0-354B-9CBD-EC9898F85F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0961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9504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7175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6852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4386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611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2483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2015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8959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39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666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8185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1493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1206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37776" y="1818301"/>
            <a:ext cx="1482758" cy="596900"/>
          </a:xfrm>
          <a:prstGeom prst="wedgeRectCallout">
            <a:avLst>
              <a:gd name="adj1" fmla="val -59123"/>
              <a:gd name="adj2" fmla="val 664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9F0FF53B-F0F2-535E-F146-1A4A6693C1B2}"/>
              </a:ext>
            </a:extLst>
          </p:cNvPr>
          <p:cNvSpPr/>
          <p:nvPr/>
        </p:nvSpPr>
        <p:spPr>
          <a:xfrm>
            <a:off x="3590181" y="1818301"/>
            <a:ext cx="626219" cy="604584"/>
          </a:xfrm>
          <a:prstGeom prst="wedgeRectCallout">
            <a:avLst>
              <a:gd name="adj1" fmla="val -72549"/>
              <a:gd name="adj2" fmla="val 6894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7207F68-6007-3280-9A2C-75291F0EB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805" y="1884468"/>
            <a:ext cx="56349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図 1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4FC302D-AA9F-D5A3-5737-168F0402B3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5005" y="2532317"/>
            <a:ext cx="596900" cy="596900"/>
          </a:xfrm>
          <a:prstGeom prst="rect">
            <a:avLst/>
          </a:prstGeom>
        </p:spPr>
      </p:pic>
      <p:pic>
        <p:nvPicPr>
          <p:cNvPr id="6" name="図 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F2B2EC8-FF4F-D903-8E82-CE0D97904F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005" y="1776509"/>
            <a:ext cx="594000" cy="594000"/>
          </a:xfrm>
          <a:prstGeom prst="rect">
            <a:avLst/>
          </a:prstGeom>
        </p:spPr>
      </p:pic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3E49FB19-AC66-18D1-BC87-B805242171F9}"/>
              </a:ext>
            </a:extLst>
          </p:cNvPr>
          <p:cNvSpPr/>
          <p:nvPr/>
        </p:nvSpPr>
        <p:spPr>
          <a:xfrm>
            <a:off x="5696976" y="1722601"/>
            <a:ext cx="3587417" cy="649768"/>
          </a:xfrm>
          <a:prstGeom prst="wedgeRectCallout">
            <a:avLst>
              <a:gd name="adj1" fmla="val -54492"/>
              <a:gd name="adj2" fmla="val -634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朝服明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1FCAEE3D-BD97-EC5D-89F6-8A3FDF32B02B}"/>
              </a:ext>
            </a:extLst>
          </p:cNvPr>
          <p:cNvSpPr/>
          <p:nvPr/>
        </p:nvSpPr>
        <p:spPr>
          <a:xfrm>
            <a:off x="5697314" y="2523488"/>
            <a:ext cx="6206820" cy="1517109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sp>
        <p:nvSpPr>
          <p:cNvPr id="12" name="フローチャート: 代替処理 11">
            <a:extLst>
              <a:ext uri="{FF2B5EF4-FFF2-40B4-BE49-F238E27FC236}">
                <a16:creationId xmlns:a16="http://schemas.microsoft.com/office/drawing/2014/main" id="{0C66E095-6C7B-E38E-7F05-7C5BD98C7E92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598CCAC4-2244-44B1-73C0-54FADC031DF5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4E99FE07-8418-B6AE-4EEA-CBBCAF44827B}"/>
              </a:ext>
            </a:extLst>
          </p:cNvPr>
          <p:cNvSpPr/>
          <p:nvPr/>
        </p:nvSpPr>
        <p:spPr>
          <a:xfrm>
            <a:off x="1937776" y="2559620"/>
            <a:ext cx="617989" cy="596900"/>
          </a:xfrm>
          <a:prstGeom prst="wedgeRectCallout">
            <a:avLst>
              <a:gd name="adj1" fmla="val -70944"/>
              <a:gd name="adj2" fmla="val -753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有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B99EEE61-2F5F-7927-09B7-DFA2520DB33C}"/>
              </a:ext>
            </a:extLst>
          </p:cNvPr>
          <p:cNvSpPr/>
          <p:nvPr/>
        </p:nvSpPr>
        <p:spPr>
          <a:xfrm>
            <a:off x="2709648" y="2559620"/>
            <a:ext cx="1032619" cy="608332"/>
          </a:xfrm>
          <a:prstGeom prst="wedgeRectCallout">
            <a:avLst>
              <a:gd name="adj1" fmla="val -62884"/>
              <a:gd name="adj2" fmla="val 9660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青</a:t>
            </a:r>
          </a:p>
        </p:txBody>
      </p:sp>
      <p:pic>
        <p:nvPicPr>
          <p:cNvPr id="17" name="図 16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20094C92-B571-E4FB-8931-B45D6BE485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905" y="2556596"/>
            <a:ext cx="596900" cy="59690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3BECAA5F-E410-75C9-9B79-721435081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24440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FEA23AE-82E9-047B-8232-1BE4D9D66354}"/>
              </a:ext>
            </a:extLst>
          </p:cNvPr>
          <p:cNvSpPr txBox="1"/>
          <p:nvPr/>
        </p:nvSpPr>
        <p:spPr>
          <a:xfrm>
            <a:off x="1823998" y="615317"/>
            <a:ext cx="1343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morning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FCBBB3DD-DFCB-89C3-27BA-5019F3738E12}"/>
              </a:ext>
            </a:extLst>
          </p:cNvPr>
          <p:cNvSpPr/>
          <p:nvPr/>
        </p:nvSpPr>
        <p:spPr>
          <a:xfrm>
            <a:off x="1937776" y="4144350"/>
            <a:ext cx="2236092" cy="596900"/>
          </a:xfrm>
          <a:prstGeom prst="wedgeRectCallout">
            <a:avLst>
              <a:gd name="adj1" fmla="val -56117"/>
              <a:gd name="adj2" fmla="val -722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十千半午南</a:t>
            </a: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C2B04338-FE71-D8E2-62A8-96EAAA8BB286}"/>
              </a:ext>
            </a:extLst>
          </p:cNvPr>
          <p:cNvSpPr/>
          <p:nvPr/>
        </p:nvSpPr>
        <p:spPr>
          <a:xfrm>
            <a:off x="4292272" y="4139648"/>
            <a:ext cx="3155663" cy="601602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古話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茶朝計早真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429EE9AC-A27E-D073-8A44-3CD37001E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805" y="408492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5963DABD-2B5A-5400-1F59-D3D4CB10C0A8}"/>
              </a:ext>
            </a:extLst>
          </p:cNvPr>
          <p:cNvSpPr/>
          <p:nvPr/>
        </p:nvSpPr>
        <p:spPr>
          <a:xfrm>
            <a:off x="1937776" y="4857198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64C9F2CF-75F7-F3AE-23F0-B5BAE2F02CCE}"/>
              </a:ext>
            </a:extLst>
          </p:cNvPr>
          <p:cNvSpPr/>
          <p:nvPr/>
        </p:nvSpPr>
        <p:spPr>
          <a:xfrm>
            <a:off x="5125467" y="4849048"/>
            <a:ext cx="6898807" cy="1703928"/>
          </a:xfrm>
          <a:prstGeom prst="wedgeRectCallout">
            <a:avLst>
              <a:gd name="adj1" fmla="val -51539"/>
              <a:gd name="adj2" fmla="val -3766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893E75ED-AF8D-4A46-2B2F-58870ADD2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523" y="5000943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0285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2023-03-08T06:11:35Z</dcterms:created>
  <dcterms:modified xsi:type="dcterms:W3CDTF">2023-03-08T06:12:01Z</dcterms:modified>
</cp:coreProperties>
</file>