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6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6871"/>
  </p:normalViewPr>
  <p:slideViewPr>
    <p:cSldViewPr snapToGrid="0">
      <p:cViewPr varScale="1">
        <p:scale>
          <a:sx n="97" d="100"/>
          <a:sy n="97" d="100"/>
        </p:scale>
        <p:origin x="17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BADBE-EF61-134E-95C3-A77B40C9C756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8F5BFD-E41B-9047-9779-CC10E0D15A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4978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8408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219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954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387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1088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5679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9949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958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852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070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175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087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8106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5" y="1911463"/>
            <a:ext cx="3444216" cy="596900"/>
          </a:xfrm>
          <a:prstGeom prst="wedgeRectCallout">
            <a:avLst>
              <a:gd name="adj1" fmla="val -53758"/>
              <a:gd name="adj2" fmla="val 3461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近遠通送運進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AF8C0A8F-12D7-FE85-464B-0D0787139888}"/>
              </a:ext>
            </a:extLst>
          </p:cNvPr>
          <p:cNvSpPr/>
          <p:nvPr/>
        </p:nvSpPr>
        <p:spPr>
          <a:xfrm>
            <a:off x="1953695" y="2745944"/>
            <a:ext cx="658628" cy="596900"/>
          </a:xfrm>
          <a:prstGeom prst="wedgeRectCallout">
            <a:avLst>
              <a:gd name="adj1" fmla="val -75691"/>
              <a:gd name="adj2" fmla="val 9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CAEF5F74-CCC3-28E1-8E33-106F3202337D}"/>
              </a:ext>
            </a:extLst>
          </p:cNvPr>
          <p:cNvSpPr/>
          <p:nvPr/>
        </p:nvSpPr>
        <p:spPr>
          <a:xfrm>
            <a:off x="2732741" y="2745944"/>
            <a:ext cx="658628" cy="596900"/>
          </a:xfrm>
          <a:prstGeom prst="wedgeRectCallout">
            <a:avLst>
              <a:gd name="adj1" fmla="val -62978"/>
              <a:gd name="adj2" fmla="val -2136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0" name="図 9" descr="抽象, 挿絵 が含まれている画像&#10;&#10;自動的に生成された説明">
            <a:extLst>
              <a:ext uri="{FF2B5EF4-FFF2-40B4-BE49-F238E27FC236}">
                <a16:creationId xmlns:a16="http://schemas.microsoft.com/office/drawing/2014/main" id="{5FF4A6CB-7F05-C0DF-9AC3-28DE3A610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158" y="1864557"/>
            <a:ext cx="596900" cy="5969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01D6B7C-97E1-E92A-169F-CE86224A3F5C}"/>
              </a:ext>
            </a:extLst>
          </p:cNvPr>
          <p:cNvSpPr txBox="1"/>
          <p:nvPr/>
        </p:nvSpPr>
        <p:spPr>
          <a:xfrm>
            <a:off x="1823998" y="615317"/>
            <a:ext cx="1697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way, street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A6EA7DA-4FFC-D6C7-4DA9-FA14642AD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図 10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EB297741-81E1-555B-85C8-C9042A86D9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158" y="2731511"/>
            <a:ext cx="596900" cy="596900"/>
          </a:xfrm>
          <a:prstGeom prst="rect">
            <a:avLst/>
          </a:prstGeom>
        </p:spPr>
      </p:pic>
      <p:pic>
        <p:nvPicPr>
          <p:cNvPr id="13" name="図 1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D5CF37EB-E002-FAF3-A9A6-16AFE7C8B1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3515157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5708AD68-844A-4C4A-47C4-94A5666845D4}"/>
              </a:ext>
            </a:extLst>
          </p:cNvPr>
          <p:cNvSpPr/>
          <p:nvPr/>
        </p:nvSpPr>
        <p:spPr>
          <a:xfrm>
            <a:off x="1955272" y="3515157"/>
            <a:ext cx="2403987" cy="584981"/>
          </a:xfrm>
          <a:prstGeom prst="wedgeRectCallout">
            <a:avLst>
              <a:gd name="adj1" fmla="val -58569"/>
              <a:gd name="adj2" fmla="val -1032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道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2B116AB2-A53C-FD80-EB71-F347D4DCEA68}"/>
              </a:ext>
            </a:extLst>
          </p:cNvPr>
          <p:cNvSpPr/>
          <p:nvPr/>
        </p:nvSpPr>
        <p:spPr>
          <a:xfrm>
            <a:off x="5847060" y="2568885"/>
            <a:ext cx="5926589" cy="1633630"/>
          </a:xfrm>
          <a:prstGeom prst="wedgeRectCallout">
            <a:avLst>
              <a:gd name="adj1" fmla="val -52924"/>
              <a:gd name="adj2" fmla="val 215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半南来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送説弟料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AD8AB66-B500-9426-6FB1-33876F10B5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9957" y="3503238"/>
            <a:ext cx="596900" cy="596900"/>
          </a:xfrm>
          <a:prstGeom prst="rect">
            <a:avLst/>
          </a:prstGeom>
        </p:spPr>
      </p:pic>
      <p:pic>
        <p:nvPicPr>
          <p:cNvPr id="20" name="図 19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E6A1C0CE-C698-96AA-B9FB-5DA7B8ED47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700" y="4378101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BD36ED8A-5D85-92F7-444C-15B9D9173281}"/>
              </a:ext>
            </a:extLst>
          </p:cNvPr>
          <p:cNvSpPr/>
          <p:nvPr/>
        </p:nvSpPr>
        <p:spPr>
          <a:xfrm>
            <a:off x="1978953" y="4359886"/>
            <a:ext cx="596900" cy="596900"/>
          </a:xfrm>
          <a:prstGeom prst="wedgeRectCallout">
            <a:avLst>
              <a:gd name="adj1" fmla="val -82228"/>
              <a:gd name="adj2" fmla="val 548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自</a:t>
            </a:r>
          </a:p>
        </p:txBody>
      </p:sp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785B698E-906D-4A30-14FB-C3EE8F5A6D6E}"/>
              </a:ext>
            </a:extLst>
          </p:cNvPr>
          <p:cNvSpPr/>
          <p:nvPr/>
        </p:nvSpPr>
        <p:spPr>
          <a:xfrm>
            <a:off x="2736567" y="4349638"/>
            <a:ext cx="4524574" cy="596900"/>
          </a:xfrm>
          <a:prstGeom prst="wedgeRectCallout">
            <a:avLst>
              <a:gd name="adj1" fmla="val -53050"/>
              <a:gd name="adj2" fmla="val 42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夏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頁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頭顔題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28E8EAE6-D696-C7EB-CD71-36942EED6E6A}"/>
              </a:ext>
            </a:extLst>
          </p:cNvPr>
          <p:cNvSpPr/>
          <p:nvPr/>
        </p:nvSpPr>
        <p:spPr>
          <a:xfrm>
            <a:off x="1997090" y="5189746"/>
            <a:ext cx="1474218" cy="596900"/>
          </a:xfrm>
          <a:prstGeom prst="wedgeRectCallout">
            <a:avLst>
              <a:gd name="adj1" fmla="val -63507"/>
              <a:gd name="adj2" fmla="val -1292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目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県真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49F6F93F-3B1A-D5FF-1696-6FBD91A4A209}"/>
              </a:ext>
            </a:extLst>
          </p:cNvPr>
          <p:cNvSpPr/>
          <p:nvPr/>
        </p:nvSpPr>
        <p:spPr>
          <a:xfrm>
            <a:off x="3560981" y="5189746"/>
            <a:ext cx="6727968" cy="1067332"/>
          </a:xfrm>
          <a:prstGeom prst="wedgeRectCallout">
            <a:avLst>
              <a:gd name="adj1" fmla="val -51079"/>
              <a:gd name="adj2" fmla="val -193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自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自夏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頁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頭顔題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5" name="図 24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66E30C23-F7D7-FA25-9491-548CE59DA1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7261" y="5189746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58959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2023-03-08T05:11:30Z</dcterms:created>
  <dcterms:modified xsi:type="dcterms:W3CDTF">2023-03-08T05:11:57Z</dcterms:modified>
</cp:coreProperties>
</file>