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503"/>
  </p:normalViewPr>
  <p:slideViewPr>
    <p:cSldViewPr snapToGrid="0">
      <p:cViewPr varScale="1">
        <p:scale>
          <a:sx n="112" d="100"/>
          <a:sy n="112" d="100"/>
        </p:scale>
        <p:origin x="11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375CB-15D0-3545-8E16-CDA6E8BCE753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54BA9-FBD9-444E-8AC9-E5FF779B3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86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反</a:t>
            </a:r>
            <a:r>
              <a:rPr kumimoji="1" lang="en-US" altLang="ja-JP" baseline="0" dirty="0"/>
              <a:t>〕N2N3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958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466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26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878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87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70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31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87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3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30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535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291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8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BC5001A1-EB9A-66E3-FD76-6841E154B1C7}"/>
              </a:ext>
            </a:extLst>
          </p:cNvPr>
          <p:cNvSpPr/>
          <p:nvPr/>
        </p:nvSpPr>
        <p:spPr>
          <a:xfrm>
            <a:off x="1977651" y="1837213"/>
            <a:ext cx="615442" cy="596900"/>
          </a:xfrm>
          <a:prstGeom prst="wedgeRectCallout">
            <a:avLst>
              <a:gd name="adj1" fmla="val -81965"/>
              <a:gd name="adj2" fmla="val 3809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2" name="フローチャート: 代替処理 21">
            <a:extLst>
              <a:ext uri="{FF2B5EF4-FFF2-40B4-BE49-F238E27FC236}">
                <a16:creationId xmlns:a16="http://schemas.microsoft.com/office/drawing/2014/main" id="{5E01CBD9-E69D-2901-0CD5-86D1F5CDD9D7}"/>
              </a:ext>
            </a:extLst>
          </p:cNvPr>
          <p:cNvSpPr/>
          <p:nvPr/>
        </p:nvSpPr>
        <p:spPr>
          <a:xfrm>
            <a:off x="904603" y="1764934"/>
            <a:ext cx="871970" cy="1517109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6" name="四角形吹き出し 25">
            <a:extLst>
              <a:ext uri="{FF2B5EF4-FFF2-40B4-BE49-F238E27FC236}">
                <a16:creationId xmlns:a16="http://schemas.microsoft.com/office/drawing/2014/main" id="{8EA87569-1962-6149-6309-74A621708943}"/>
              </a:ext>
            </a:extLst>
          </p:cNvPr>
          <p:cNvSpPr/>
          <p:nvPr/>
        </p:nvSpPr>
        <p:spPr>
          <a:xfrm>
            <a:off x="1995293" y="2608744"/>
            <a:ext cx="1457356" cy="596900"/>
          </a:xfrm>
          <a:prstGeom prst="wedgeRectCallout">
            <a:avLst>
              <a:gd name="adj1" fmla="val -61411"/>
              <a:gd name="adj2" fmla="val 1168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</a:p>
        </p:txBody>
      </p:sp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86DED07-5BF2-FBD2-56F4-701BA1D53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09" y="1892392"/>
            <a:ext cx="596900" cy="5969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280B0F51-D473-34C0-BFD8-82CC6C7C2FB0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24" name="図 23" descr="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687A9990-5811-987E-3A65-A63850A9F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009" y="2593826"/>
            <a:ext cx="596900" cy="596900"/>
          </a:xfrm>
          <a:prstGeom prst="rect">
            <a:avLst/>
          </a:prstGeom>
        </p:spPr>
      </p:pic>
      <p:pic>
        <p:nvPicPr>
          <p:cNvPr id="27" name="図 26" descr="テーブル, チェアー が含まれている画像&#10;&#10;自動的に生成された説明">
            <a:extLst>
              <a:ext uri="{FF2B5EF4-FFF2-40B4-BE49-F238E27FC236}">
                <a16:creationId xmlns:a16="http://schemas.microsoft.com/office/drawing/2014/main" id="{F36BDB28-490B-DBE6-CDFB-FC5DEF23B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785" y="1909854"/>
            <a:ext cx="596900" cy="596900"/>
          </a:xfrm>
          <a:prstGeom prst="rect">
            <a:avLst/>
          </a:prstGeom>
        </p:spPr>
      </p:pic>
      <p:sp>
        <p:nvSpPr>
          <p:cNvPr id="28" name="四角形吹き出し 27">
            <a:extLst>
              <a:ext uri="{FF2B5EF4-FFF2-40B4-BE49-F238E27FC236}">
                <a16:creationId xmlns:a16="http://schemas.microsoft.com/office/drawing/2014/main" id="{4029232D-06B0-429C-1A2C-F2576ED6728D}"/>
              </a:ext>
            </a:extLst>
          </p:cNvPr>
          <p:cNvSpPr/>
          <p:nvPr/>
        </p:nvSpPr>
        <p:spPr>
          <a:xfrm>
            <a:off x="4780416" y="1892392"/>
            <a:ext cx="5183592" cy="1085674"/>
          </a:xfrm>
          <a:prstGeom prst="wedgeRectCallout">
            <a:avLst>
              <a:gd name="adj1" fmla="val -52535"/>
              <a:gd name="adj2" fmla="val -2001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帰曜急銀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門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間聞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門開問</a:t>
            </a:r>
          </a:p>
        </p:txBody>
      </p:sp>
      <p:pic>
        <p:nvPicPr>
          <p:cNvPr id="29" name="図 2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A8DA445-8C2B-0CE0-EDE4-4D2DEC6D34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8676" y="3111334"/>
            <a:ext cx="596900" cy="596900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EE159EC0-B9E0-C5D2-DFDD-EB2969AE93B9}"/>
              </a:ext>
            </a:extLst>
          </p:cNvPr>
          <p:cNvSpPr/>
          <p:nvPr/>
        </p:nvSpPr>
        <p:spPr>
          <a:xfrm>
            <a:off x="4780416" y="3111334"/>
            <a:ext cx="6376575" cy="594000"/>
          </a:xfrm>
          <a:prstGeom prst="wedgeRectCallout">
            <a:avLst>
              <a:gd name="adj1" fmla="val -51572"/>
              <a:gd name="adj2" fmla="val 4571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/⻟]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食飲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飯館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氏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民低紙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0CD9F4D-BE43-2693-1CE7-FBA9D5541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264562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88DD3D-4F29-E305-6595-875AA7C7A22C}"/>
              </a:ext>
            </a:extLst>
          </p:cNvPr>
          <p:cNvSpPr txBox="1"/>
          <p:nvPr/>
        </p:nvSpPr>
        <p:spPr>
          <a:xfrm>
            <a:off x="1823998" y="615317"/>
            <a:ext cx="2557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cooked rice, meal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7" name="図 16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075E7DCF-F809-784F-44CA-EC1C1B7EF5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2651" y="3879935"/>
            <a:ext cx="596900" cy="596900"/>
          </a:xfrm>
          <a:prstGeom prst="rect">
            <a:avLst/>
          </a:prstGeom>
        </p:spPr>
      </p:pic>
      <p:sp>
        <p:nvSpPr>
          <p:cNvPr id="18" name="四角形吹き出し 17">
            <a:extLst>
              <a:ext uri="{FF2B5EF4-FFF2-40B4-BE49-F238E27FC236}">
                <a16:creationId xmlns:a16="http://schemas.microsoft.com/office/drawing/2014/main" id="{6FF9FCB7-4FDF-3448-1AA4-98D3C2951B5D}"/>
              </a:ext>
            </a:extLst>
          </p:cNvPr>
          <p:cNvSpPr/>
          <p:nvPr/>
        </p:nvSpPr>
        <p:spPr>
          <a:xfrm>
            <a:off x="1995293" y="3879935"/>
            <a:ext cx="4930034" cy="594000"/>
          </a:xfrm>
          <a:prstGeom prst="wedgeRectCallout">
            <a:avLst>
              <a:gd name="adj1" fmla="val -52759"/>
              <a:gd name="adj2" fmla="val -1129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飯産顔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[⼴]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広度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[⽧]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病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20" name="四角形吹き出し 19">
            <a:extLst>
              <a:ext uri="{FF2B5EF4-FFF2-40B4-BE49-F238E27FC236}">
                <a16:creationId xmlns:a16="http://schemas.microsoft.com/office/drawing/2014/main" id="{2FB875FF-7CE5-6D8B-89DC-E5AE40A4E315}"/>
              </a:ext>
            </a:extLst>
          </p:cNvPr>
          <p:cNvSpPr/>
          <p:nvPr/>
        </p:nvSpPr>
        <p:spPr>
          <a:xfrm>
            <a:off x="1995293" y="4616601"/>
            <a:ext cx="674229" cy="596900"/>
          </a:xfrm>
          <a:prstGeom prst="wedgeRectCallout">
            <a:avLst>
              <a:gd name="adj1" fmla="val -63349"/>
              <a:gd name="adj2" fmla="val 1614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友</a:t>
            </a:r>
          </a:p>
        </p:txBody>
      </p:sp>
      <p:pic>
        <p:nvPicPr>
          <p:cNvPr id="25" name="図 2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88DDFF66-F8C5-1FA3-4778-03A55D39FA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839" y="4616601"/>
            <a:ext cx="596900" cy="596900"/>
          </a:xfrm>
          <a:prstGeom prst="rect">
            <a:avLst/>
          </a:prstGeom>
        </p:spPr>
      </p:pic>
      <p:sp>
        <p:nvSpPr>
          <p:cNvPr id="31" name="四角形吹き出し 30">
            <a:extLst>
              <a:ext uri="{FF2B5EF4-FFF2-40B4-BE49-F238E27FC236}">
                <a16:creationId xmlns:a16="http://schemas.microsoft.com/office/drawing/2014/main" id="{715212F8-D44A-7024-7C2B-AB0DD4D6C3C8}"/>
              </a:ext>
            </a:extLst>
          </p:cNvPr>
          <p:cNvSpPr/>
          <p:nvPr/>
        </p:nvSpPr>
        <p:spPr>
          <a:xfrm>
            <a:off x="2809731" y="4616601"/>
            <a:ext cx="1867654" cy="596900"/>
          </a:xfrm>
          <a:prstGeom prst="wedgeRectCallout">
            <a:avLst>
              <a:gd name="adj1" fmla="val -56971"/>
              <a:gd name="adj2" fmla="val 99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飯度軽服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3" name="図 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1B7D001-CAFF-9BEB-C8FD-2B341BA573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2871" y="585119"/>
            <a:ext cx="596900" cy="596900"/>
          </a:xfrm>
          <a:prstGeom prst="rect">
            <a:avLst/>
          </a:prstGeom>
        </p:spPr>
      </p:pic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84E927E2-FA8F-0993-E0E6-A649A3793AB4}"/>
              </a:ext>
            </a:extLst>
          </p:cNvPr>
          <p:cNvSpPr/>
          <p:nvPr/>
        </p:nvSpPr>
        <p:spPr>
          <a:xfrm>
            <a:off x="4546401" y="195945"/>
            <a:ext cx="797880" cy="304652"/>
          </a:xfrm>
          <a:prstGeom prst="wedgeEllipseCallout">
            <a:avLst>
              <a:gd name="adj1" fmla="val 6504"/>
              <a:gd name="adj2" fmla="val 78124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簡体字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3BE77E-13E6-A672-181D-F3BE7CC90A13}"/>
              </a:ext>
            </a:extLst>
          </p:cNvPr>
          <p:cNvSpPr txBox="1"/>
          <p:nvPr/>
        </p:nvSpPr>
        <p:spPr>
          <a:xfrm>
            <a:off x="9913257" y="371585"/>
            <a:ext cx="1818414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似た形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10" name="図 9" descr="家具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94126648-AADD-5CEA-44B2-7FA6E15167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60101" y="524484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991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59</Words>
  <Application>Microsoft Macintosh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游ゴシック</vt:lpstr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2023-03-09T01:22:52Z</dcterms:created>
  <dcterms:modified xsi:type="dcterms:W3CDTF">2023-03-09T08:23:43Z</dcterms:modified>
</cp:coreProperties>
</file>