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7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9796"/>
  </p:normalViewPr>
  <p:slideViewPr>
    <p:cSldViewPr snapToGrid="0">
      <p:cViewPr varScale="1">
        <p:scale>
          <a:sx n="101" d="100"/>
          <a:sy n="101" d="100"/>
        </p:scale>
        <p:origin x="15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ECD79B-CC7C-B848-8000-C805060F75F4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E0C6CC-5E28-D149-AF22-E8B807D5F4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8962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欠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7041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7825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7618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8375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1652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1683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9046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1138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6702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4088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0731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8443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1050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BC5001A1-EB9A-66E3-FD76-6841E154B1C7}"/>
              </a:ext>
            </a:extLst>
          </p:cNvPr>
          <p:cNvSpPr/>
          <p:nvPr/>
        </p:nvSpPr>
        <p:spPr>
          <a:xfrm>
            <a:off x="1977651" y="1837213"/>
            <a:ext cx="615442" cy="596900"/>
          </a:xfrm>
          <a:prstGeom prst="wedgeRectCallout">
            <a:avLst>
              <a:gd name="adj1" fmla="val -81965"/>
              <a:gd name="adj2" fmla="val 3809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食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2" name="フローチャート: 代替処理 21">
            <a:extLst>
              <a:ext uri="{FF2B5EF4-FFF2-40B4-BE49-F238E27FC236}">
                <a16:creationId xmlns:a16="http://schemas.microsoft.com/office/drawing/2014/main" id="{5E01CBD9-E69D-2901-0CD5-86D1F5CDD9D7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8EA87569-1962-6149-6309-74A621708943}"/>
              </a:ext>
            </a:extLst>
          </p:cNvPr>
          <p:cNvSpPr/>
          <p:nvPr/>
        </p:nvSpPr>
        <p:spPr>
          <a:xfrm>
            <a:off x="1995293" y="2608744"/>
            <a:ext cx="1457356" cy="596900"/>
          </a:xfrm>
          <a:prstGeom prst="wedgeRectCallout">
            <a:avLst>
              <a:gd name="adj1" fmla="val -61411"/>
              <a:gd name="adj2" fmla="val 116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飯館</a:t>
            </a:r>
          </a:p>
        </p:txBody>
      </p:sp>
      <p:pic>
        <p:nvPicPr>
          <p:cNvPr id="16" name="図 15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F86DED07-5BF2-FBD2-56F4-701BA1D53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009" y="1892392"/>
            <a:ext cx="596900" cy="596900"/>
          </a:xfrm>
          <a:prstGeom prst="rect">
            <a:avLst/>
          </a:prstGeom>
        </p:spPr>
      </p:pic>
      <p:sp>
        <p:nvSpPr>
          <p:cNvPr id="23" name="円/楕円 22">
            <a:extLst>
              <a:ext uri="{FF2B5EF4-FFF2-40B4-BE49-F238E27FC236}">
                <a16:creationId xmlns:a16="http://schemas.microsoft.com/office/drawing/2014/main" id="{280B0F51-D473-34C0-BFD8-82CC6C7C2FB0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24" name="図 23" descr="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687A9990-5811-987E-3A65-A63850A9F5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009" y="2593826"/>
            <a:ext cx="596900" cy="596900"/>
          </a:xfrm>
          <a:prstGeom prst="rect">
            <a:avLst/>
          </a:prstGeom>
        </p:spPr>
      </p:pic>
      <p:pic>
        <p:nvPicPr>
          <p:cNvPr id="27" name="図 26" descr="テーブル, チェアー が含まれている画像&#10;&#10;自動的に生成された説明">
            <a:extLst>
              <a:ext uri="{FF2B5EF4-FFF2-40B4-BE49-F238E27FC236}">
                <a16:creationId xmlns:a16="http://schemas.microsoft.com/office/drawing/2014/main" id="{F36BDB28-490B-DBE6-CDFB-FC5DEF23BF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6856" y="1909854"/>
            <a:ext cx="596900" cy="596900"/>
          </a:xfrm>
          <a:prstGeom prst="rect">
            <a:avLst/>
          </a:prstGeom>
        </p:spPr>
      </p:pic>
      <p:sp>
        <p:nvSpPr>
          <p:cNvPr id="28" name="四角形吹き出し 27">
            <a:extLst>
              <a:ext uri="{FF2B5EF4-FFF2-40B4-BE49-F238E27FC236}">
                <a16:creationId xmlns:a16="http://schemas.microsoft.com/office/drawing/2014/main" id="{4029232D-06B0-429C-1A2C-F2576ED6728D}"/>
              </a:ext>
            </a:extLst>
          </p:cNvPr>
          <p:cNvSpPr/>
          <p:nvPr/>
        </p:nvSpPr>
        <p:spPr>
          <a:xfrm>
            <a:off x="4756487" y="1892392"/>
            <a:ext cx="5183592" cy="1085674"/>
          </a:xfrm>
          <a:prstGeom prst="wedgeRectCallout">
            <a:avLst>
              <a:gd name="adj1" fmla="val -52535"/>
              <a:gd name="adj2" fmla="val -2001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帰曜急銀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/⻟]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食飲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飯館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  <p:pic>
        <p:nvPicPr>
          <p:cNvPr id="29" name="図 28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5A8DA445-8C2B-0CE0-EDE4-4D2DEC6D34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4747" y="3111334"/>
            <a:ext cx="596900" cy="596900"/>
          </a:xfrm>
          <a:prstGeom prst="rect">
            <a:avLst/>
          </a:prstGeom>
        </p:spPr>
      </p:pic>
      <p:sp>
        <p:nvSpPr>
          <p:cNvPr id="30" name="四角形吹き出し 29">
            <a:extLst>
              <a:ext uri="{FF2B5EF4-FFF2-40B4-BE49-F238E27FC236}">
                <a16:creationId xmlns:a16="http://schemas.microsoft.com/office/drawing/2014/main" id="{EE159EC0-B9E0-C5D2-DFDD-EB2969AE93B9}"/>
              </a:ext>
            </a:extLst>
          </p:cNvPr>
          <p:cNvSpPr/>
          <p:nvPr/>
        </p:nvSpPr>
        <p:spPr>
          <a:xfrm>
            <a:off x="4756487" y="3111334"/>
            <a:ext cx="6376575" cy="594000"/>
          </a:xfrm>
          <a:prstGeom prst="wedgeRectCallout">
            <a:avLst>
              <a:gd name="adj1" fmla="val -51572"/>
              <a:gd name="adj2" fmla="val 457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/⻟]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食飲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飯館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氏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民低紙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7372B685-4A21-753C-3453-4BBF1E8F49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4EECA33-6F10-E394-06E8-F44DBA83CF18}"/>
              </a:ext>
            </a:extLst>
          </p:cNvPr>
          <p:cNvSpPr txBox="1"/>
          <p:nvPr/>
        </p:nvSpPr>
        <p:spPr>
          <a:xfrm>
            <a:off x="1823998" y="615317"/>
            <a:ext cx="875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drink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D4962633-FA03-B6E6-9514-6BE08F30578F}"/>
              </a:ext>
            </a:extLst>
          </p:cNvPr>
          <p:cNvSpPr/>
          <p:nvPr/>
        </p:nvSpPr>
        <p:spPr>
          <a:xfrm>
            <a:off x="2018413" y="3930408"/>
            <a:ext cx="596901" cy="596900"/>
          </a:xfrm>
          <a:prstGeom prst="wedgeRectCallout">
            <a:avLst>
              <a:gd name="adj1" fmla="val -74047"/>
              <a:gd name="adj2" fmla="val -8445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歌</a:t>
            </a:r>
          </a:p>
        </p:txBody>
      </p:sp>
      <p:pic>
        <p:nvPicPr>
          <p:cNvPr id="8" name="図 7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AD7C75A2-A6BC-8D44-D00E-382A98EE6B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5009" y="3926505"/>
            <a:ext cx="596900" cy="596900"/>
          </a:xfrm>
          <a:prstGeom prst="rect">
            <a:avLst/>
          </a:prstGeom>
        </p:spPr>
      </p:pic>
      <p:pic>
        <p:nvPicPr>
          <p:cNvPr id="9" name="図 8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730ABE07-B4CE-E75D-A411-2A7EE9256D3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40585" y="3936681"/>
            <a:ext cx="596900" cy="596900"/>
          </a:xfrm>
          <a:prstGeom prst="rect">
            <a:avLst/>
          </a:prstGeom>
        </p:spPr>
      </p:pic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1CA9C12C-D2D5-D618-2A9A-A898628618E0}"/>
              </a:ext>
            </a:extLst>
          </p:cNvPr>
          <p:cNvSpPr/>
          <p:nvPr/>
        </p:nvSpPr>
        <p:spPr>
          <a:xfrm>
            <a:off x="4756487" y="3965875"/>
            <a:ext cx="1481337" cy="596900"/>
          </a:xfrm>
          <a:prstGeom prst="wedgeRectCallout">
            <a:avLst>
              <a:gd name="adj1" fmla="val -59759"/>
              <a:gd name="adj2" fmla="val -154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歌野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57B4571A-8885-2771-960F-D0AB693823C0}"/>
              </a:ext>
            </a:extLst>
          </p:cNvPr>
          <p:cNvSpPr/>
          <p:nvPr/>
        </p:nvSpPr>
        <p:spPr>
          <a:xfrm>
            <a:off x="4800017" y="4764383"/>
            <a:ext cx="690512" cy="596900"/>
          </a:xfrm>
          <a:prstGeom prst="wedgeRectCallout">
            <a:avLst>
              <a:gd name="adj1" fmla="val -59919"/>
              <a:gd name="adj2" fmla="val 1333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人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01CB85EA-6562-9723-AF0D-3992F7BA4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585" y="4782163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B0BB04C4-CBFE-BB41-EB5B-9E651BF618DC}"/>
              </a:ext>
            </a:extLst>
          </p:cNvPr>
          <p:cNvSpPr/>
          <p:nvPr/>
        </p:nvSpPr>
        <p:spPr>
          <a:xfrm>
            <a:off x="5600914" y="4751132"/>
            <a:ext cx="5356119" cy="596900"/>
          </a:xfrm>
          <a:prstGeom prst="wedgeRectCallout">
            <a:avLst>
              <a:gd name="adj1" fmla="val -51696"/>
              <a:gd name="adj2" fmla="val 1573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火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[⾛]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走起</a:t>
            </a: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AC069C99-8213-5E31-7B66-2E0315302727}"/>
              </a:ext>
            </a:extLst>
          </p:cNvPr>
          <p:cNvSpPr/>
          <p:nvPr/>
        </p:nvSpPr>
        <p:spPr>
          <a:xfrm>
            <a:off x="2699559" y="3923733"/>
            <a:ext cx="596901" cy="596900"/>
          </a:xfrm>
          <a:prstGeom prst="wedgeRectCallout">
            <a:avLst>
              <a:gd name="adj1" fmla="val -58775"/>
              <a:gd name="adj2" fmla="val 3809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飲</a:t>
            </a:r>
          </a:p>
        </p:txBody>
      </p:sp>
      <p:pic>
        <p:nvPicPr>
          <p:cNvPr id="7" name="図 6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B7033B4E-38E5-C561-0BD9-3286F52DC4A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03121" y="615317"/>
            <a:ext cx="596900" cy="596900"/>
          </a:xfrm>
          <a:prstGeom prst="rect">
            <a:avLst/>
          </a:prstGeom>
        </p:spPr>
      </p:pic>
      <p:sp>
        <p:nvSpPr>
          <p:cNvPr id="11" name="円形吹き出し 10">
            <a:extLst>
              <a:ext uri="{FF2B5EF4-FFF2-40B4-BE49-F238E27FC236}">
                <a16:creationId xmlns:a16="http://schemas.microsoft.com/office/drawing/2014/main" id="{1E0B3A41-56DB-074C-C6A2-CAB8E3B33955}"/>
              </a:ext>
            </a:extLst>
          </p:cNvPr>
          <p:cNvSpPr/>
          <p:nvPr/>
        </p:nvSpPr>
        <p:spPr>
          <a:xfrm>
            <a:off x="2891775" y="1959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F7F44B4-D1E1-833D-FEF7-17F4665EC809}"/>
              </a:ext>
            </a:extLst>
          </p:cNvPr>
          <p:cNvSpPr txBox="1"/>
          <p:nvPr/>
        </p:nvSpPr>
        <p:spPr>
          <a:xfrm>
            <a:off x="9913257" y="371585"/>
            <a:ext cx="1818414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7" name="図 16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5939B89E-E1B2-431E-EAFA-BC4BD977FD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57033" y="510723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86002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59</Words>
  <Application>Microsoft Macintosh PowerPoint</Application>
  <PresentationFormat>ワイド画面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2023-03-09T08:19:49Z</dcterms:created>
  <dcterms:modified xsi:type="dcterms:W3CDTF">2023-03-09T08:20:52Z</dcterms:modified>
</cp:coreProperties>
</file>