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0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1565"/>
  </p:normalViewPr>
  <p:slideViewPr>
    <p:cSldViewPr snapToGrid="0">
      <p:cViewPr varScale="1">
        <p:scale>
          <a:sx n="103" d="100"/>
          <a:sy n="103" d="100"/>
        </p:scale>
        <p:origin x="1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5A6AB-73A7-FE49-8F21-5B3C58E0C470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AEAC0-0A0E-AD40-B278-C6BB26200A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5840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0136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166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2058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79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490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054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014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302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169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141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2863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5750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550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85726" y="1764935"/>
            <a:ext cx="1046728" cy="696522"/>
          </a:xfrm>
          <a:prstGeom prst="wedgeRectCallout">
            <a:avLst>
              <a:gd name="adj1" fmla="val -62087"/>
              <a:gd name="adj2" fmla="val 552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219323" y="1764935"/>
            <a:ext cx="8686762" cy="1059908"/>
          </a:xfrm>
          <a:prstGeom prst="wedgeRectCallout">
            <a:avLst>
              <a:gd name="adj1" fmla="val -51644"/>
              <a:gd name="adj2" fmla="val -23942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0EF78-41A3-6919-DAFC-9891B3276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284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AA26E077-02BD-2E72-A082-25554F9584A2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891DA2DA-9EDD-E33E-286B-6A498B509EA8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3" name="図 12" descr="テーブル, 時計 が含まれている画像&#10;&#10;自動的に生成された説明">
            <a:extLst>
              <a:ext uri="{FF2B5EF4-FFF2-40B4-BE49-F238E27FC236}">
                <a16:creationId xmlns:a16="http://schemas.microsoft.com/office/drawing/2014/main" id="{7C0191F0-35D9-861B-3CD5-9A9E49790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730" y="2554756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DD244660-B550-7F0B-48C9-6483875453BD}"/>
              </a:ext>
            </a:extLst>
          </p:cNvPr>
          <p:cNvSpPr/>
          <p:nvPr/>
        </p:nvSpPr>
        <p:spPr>
          <a:xfrm>
            <a:off x="1995189" y="2585521"/>
            <a:ext cx="1046728" cy="696522"/>
          </a:xfrm>
          <a:prstGeom prst="wedgeRectCallout">
            <a:avLst>
              <a:gd name="adj1" fmla="val -62087"/>
              <a:gd name="adj2" fmla="val 552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地場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1136B4B-15AC-2F96-23B4-DBF8A47F0550}"/>
              </a:ext>
            </a:extLst>
          </p:cNvPr>
          <p:cNvSpPr txBox="1"/>
          <p:nvPr/>
        </p:nvSpPr>
        <p:spPr>
          <a:xfrm>
            <a:off x="1823998" y="615317"/>
            <a:ext cx="1906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place, scene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6D0D75CE-F8EC-164B-3B88-B7B6C5A53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82FA622-20E8-7943-9BCF-D3C207C5F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8785" y="2983593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4ED2D0A3-338B-7557-CEE6-F07D75C636FE}"/>
              </a:ext>
            </a:extLst>
          </p:cNvPr>
          <p:cNvSpPr/>
          <p:nvPr/>
        </p:nvSpPr>
        <p:spPr>
          <a:xfrm>
            <a:off x="4359753" y="2983593"/>
            <a:ext cx="7536648" cy="596900"/>
          </a:xfrm>
          <a:prstGeom prst="wedgeRectCallout">
            <a:avLst>
              <a:gd name="adj1" fmla="val -52065"/>
              <a:gd name="adj2" fmla="val 529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理銀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地場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野動働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強風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図形&#10;&#10;自動的に生成された説明">
            <a:extLst>
              <a:ext uri="{FF2B5EF4-FFF2-40B4-BE49-F238E27FC236}">
                <a16:creationId xmlns:a16="http://schemas.microsoft.com/office/drawing/2014/main" id="{C0878645-7A2F-18EF-59E9-34CFCCD5C5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8785" y="5249032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ADC58FBA-67A2-1729-E74C-D47FDFF6879E}"/>
              </a:ext>
            </a:extLst>
          </p:cNvPr>
          <p:cNvSpPr/>
          <p:nvPr/>
        </p:nvSpPr>
        <p:spPr>
          <a:xfrm>
            <a:off x="4245741" y="5309759"/>
            <a:ext cx="7801152" cy="1047137"/>
          </a:xfrm>
          <a:prstGeom prst="wedgeRectCallout">
            <a:avLst>
              <a:gd name="adj1" fmla="val -52787"/>
              <a:gd name="adj2" fmla="val -3073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F2AF15EA-DB55-C34D-AAB6-8E7EF166EBE5}"/>
              </a:ext>
            </a:extLst>
          </p:cNvPr>
          <p:cNvSpPr/>
          <p:nvPr/>
        </p:nvSpPr>
        <p:spPr>
          <a:xfrm>
            <a:off x="1930002" y="3719754"/>
            <a:ext cx="3037565" cy="985112"/>
          </a:xfrm>
          <a:prstGeom prst="wedgeRectCallout">
            <a:avLst>
              <a:gd name="adj1" fmla="val -53908"/>
              <a:gd name="adj2" fmla="val -465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47F63034-5895-143A-E4C9-BFD2C9060ABA}"/>
              </a:ext>
            </a:extLst>
          </p:cNvPr>
          <p:cNvSpPr/>
          <p:nvPr/>
        </p:nvSpPr>
        <p:spPr>
          <a:xfrm>
            <a:off x="5092634" y="3713640"/>
            <a:ext cx="6898807" cy="1462972"/>
          </a:xfrm>
          <a:prstGeom prst="wedgeRectCallout">
            <a:avLst>
              <a:gd name="adj1" fmla="val -51504"/>
              <a:gd name="adj2" fmla="val 82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18D8046F-5F52-CFC5-F938-35CF33751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03" y="3736988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 descr="図形, 矢印&#10;&#10;自動的に生成された説明">
            <a:extLst>
              <a:ext uri="{FF2B5EF4-FFF2-40B4-BE49-F238E27FC236}">
                <a16:creationId xmlns:a16="http://schemas.microsoft.com/office/drawing/2014/main" id="{0C3F42CB-4CE5-29B1-EC4B-9FB0A2E73E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1153" y="5972998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F6A3AA40-D7C6-E3A6-A4DD-E8CDF8A47016}"/>
              </a:ext>
            </a:extLst>
          </p:cNvPr>
          <p:cNvSpPr/>
          <p:nvPr/>
        </p:nvSpPr>
        <p:spPr>
          <a:xfrm>
            <a:off x="1903585" y="5249032"/>
            <a:ext cx="1237278" cy="596900"/>
          </a:xfrm>
          <a:prstGeom prst="wedgeRectCallout">
            <a:avLst>
              <a:gd name="adj1" fmla="val -60121"/>
              <a:gd name="adj2" fmla="val -66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物場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6" name="図 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D34BFE0-E20B-2939-5448-20B029914A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7344" y="5223862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6A89028F-0B99-24EA-CF48-64817A5A213B}"/>
              </a:ext>
            </a:extLst>
          </p:cNvPr>
          <p:cNvSpPr/>
          <p:nvPr/>
        </p:nvSpPr>
        <p:spPr>
          <a:xfrm>
            <a:off x="1930002" y="5972998"/>
            <a:ext cx="1210861" cy="596900"/>
          </a:xfrm>
          <a:prstGeom prst="wedgeRectCallout">
            <a:avLst>
              <a:gd name="adj1" fmla="val -60121"/>
              <a:gd name="adj2" fmla="val -66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物場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円形吹き出し 2">
            <a:extLst>
              <a:ext uri="{FF2B5EF4-FFF2-40B4-BE49-F238E27FC236}">
                <a16:creationId xmlns:a16="http://schemas.microsoft.com/office/drawing/2014/main" id="{36CEFFD9-5E72-3AE9-4696-FC359FB5680D}"/>
              </a:ext>
            </a:extLst>
          </p:cNvPr>
          <p:cNvSpPr/>
          <p:nvPr/>
        </p:nvSpPr>
        <p:spPr>
          <a:xfrm>
            <a:off x="374811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24" name="図 2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FAD5585-D3DA-7474-E2D5-B84969B12A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32888" y="618946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4702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2023-03-08T01:14:02Z</dcterms:created>
  <dcterms:modified xsi:type="dcterms:W3CDTF">2023-03-08T01:14:31Z</dcterms:modified>
</cp:coreProperties>
</file>