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1088"/>
  </p:normalViewPr>
  <p:slideViewPr>
    <p:cSldViewPr snapToGrid="0">
      <p:cViewPr varScale="1">
        <p:scale>
          <a:sx n="102" d="100"/>
          <a:sy n="102" d="100"/>
        </p:scale>
        <p:origin x="1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7E88C-1083-E34A-9F86-65E0756F6F60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00D9F-DBC9-5140-B46B-33B4050190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01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52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509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206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59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591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28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88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29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99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85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11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0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24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456288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6" name="図 1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DE3BC58D-63F2-99CA-3FFB-1A00B2260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999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84598CEF-966B-3679-6120-D37E47B810B3}"/>
              </a:ext>
            </a:extLst>
          </p:cNvPr>
          <p:cNvSpPr/>
          <p:nvPr/>
        </p:nvSpPr>
        <p:spPr>
          <a:xfrm>
            <a:off x="3530857" y="1819928"/>
            <a:ext cx="1024205" cy="595621"/>
          </a:xfrm>
          <a:prstGeom prst="wedgeRectCallout">
            <a:avLst>
              <a:gd name="adj1" fmla="val -60358"/>
              <a:gd name="adj2" fmla="val 704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1A65E1D-AC6A-B67D-168C-7168E05E8D0E}"/>
              </a:ext>
            </a:extLst>
          </p:cNvPr>
          <p:cNvSpPr txBox="1"/>
          <p:nvPr/>
        </p:nvSpPr>
        <p:spPr>
          <a:xfrm>
            <a:off x="1823998" y="61531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open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272D9A7-9288-5A6A-A711-AD26F1491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107AB30-F086-F584-FBF3-9DB25398DE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512" y="5403247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6E04A289-6219-E69B-EC1F-60607A50C1FA}"/>
              </a:ext>
            </a:extLst>
          </p:cNvPr>
          <p:cNvSpPr/>
          <p:nvPr/>
        </p:nvSpPr>
        <p:spPr>
          <a:xfrm>
            <a:off x="1976212" y="5403247"/>
            <a:ext cx="2369530" cy="645101"/>
          </a:xfrm>
          <a:prstGeom prst="wedgeRectCallout">
            <a:avLst>
              <a:gd name="adj1" fmla="val -54835"/>
              <a:gd name="adj2" fmla="val -804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界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[⼶]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開研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3F8F793-3359-CFA8-EB2A-6203C5224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833" y="4660529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FB7767DD-BC9C-5D61-3382-5F6A539D30CE}"/>
              </a:ext>
            </a:extLst>
          </p:cNvPr>
          <p:cNvSpPr/>
          <p:nvPr/>
        </p:nvSpPr>
        <p:spPr>
          <a:xfrm>
            <a:off x="1976212" y="4612328"/>
            <a:ext cx="1071241" cy="645101"/>
          </a:xfrm>
          <a:prstGeom prst="wedgeRectCallout">
            <a:avLst>
              <a:gd name="adj1" fmla="val -63479"/>
              <a:gd name="adj2" fmla="val -8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開研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7DDB67A-022E-4B91-7625-2515597AE7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833" y="3391920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26749702-39B3-5334-F57A-2E2FFA3CE62C}"/>
              </a:ext>
            </a:extLst>
          </p:cNvPr>
          <p:cNvSpPr/>
          <p:nvPr/>
        </p:nvSpPr>
        <p:spPr>
          <a:xfrm>
            <a:off x="1954407" y="3391920"/>
            <a:ext cx="8713291" cy="1071495"/>
          </a:xfrm>
          <a:prstGeom prst="wedgeRectCallout">
            <a:avLst>
              <a:gd name="adj1" fmla="val -51586"/>
              <a:gd name="adj2" fmla="val -235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1" name="図 20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8CB3CF08-FC3D-01BF-BFA3-120063E202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833" y="2659657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765DD13F-D2E9-4165-CE71-39871D537EA8}"/>
              </a:ext>
            </a:extLst>
          </p:cNvPr>
          <p:cNvSpPr/>
          <p:nvPr/>
        </p:nvSpPr>
        <p:spPr>
          <a:xfrm>
            <a:off x="1944086" y="2659657"/>
            <a:ext cx="8004752" cy="596900"/>
          </a:xfrm>
          <a:prstGeom prst="wedgeRectCallout">
            <a:avLst>
              <a:gd name="adj1" fmla="val -51623"/>
              <a:gd name="adj2" fmla="val -185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4" name="図 3" descr="家具, テーブル, 座席, 椅子 が含まれている画像&#10;&#10;自動的に生成された説明">
            <a:extLst>
              <a:ext uri="{FF2B5EF4-FFF2-40B4-BE49-F238E27FC236}">
                <a16:creationId xmlns:a16="http://schemas.microsoft.com/office/drawing/2014/main" id="{C0373E40-B902-9BC1-D727-7E6D00E83F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6921" y="603448"/>
            <a:ext cx="596900" cy="596900"/>
          </a:xfrm>
          <a:prstGeom prst="rect">
            <a:avLst/>
          </a:prstGeom>
        </p:spPr>
      </p:pic>
      <p:sp>
        <p:nvSpPr>
          <p:cNvPr id="13" name="円形吹き出し 12">
            <a:extLst>
              <a:ext uri="{FF2B5EF4-FFF2-40B4-BE49-F238E27FC236}">
                <a16:creationId xmlns:a16="http://schemas.microsoft.com/office/drawing/2014/main" id="{D9E3B958-52A6-D8FC-081F-154E836FB6E8}"/>
              </a:ext>
            </a:extLst>
          </p:cNvPr>
          <p:cNvSpPr/>
          <p:nvPr/>
        </p:nvSpPr>
        <p:spPr>
          <a:xfrm>
            <a:off x="3094975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17938905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2023-03-09T02:20:25Z</dcterms:created>
  <dcterms:modified xsi:type="dcterms:W3CDTF">2023-03-09T02:20:51Z</dcterms:modified>
</cp:coreProperties>
</file>