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5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8980"/>
  </p:normalViewPr>
  <p:slideViewPr>
    <p:cSldViewPr snapToGrid="0">
      <p:cViewPr varScale="1">
        <p:scale>
          <a:sx n="113" d="100"/>
          <a:sy n="113" d="100"/>
        </p:scale>
        <p:origin x="10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A94612-51D8-7B48-8188-E519411950C0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B87798-D7FF-924E-A5B1-CB082C2A2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466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0198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0553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0377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439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29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6774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6342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7032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5641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3945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9908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4016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5687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0" Type="http://schemas.openxmlformats.org/officeDocument/2006/relationships/image" Target="../media/image8.jpe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4" y="1911463"/>
            <a:ext cx="1879287" cy="596900"/>
          </a:xfrm>
          <a:prstGeom prst="wedgeRectCallout">
            <a:avLst>
              <a:gd name="adj1" fmla="val -54082"/>
              <a:gd name="adj2" fmla="val 13286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446F35EE-B654-FDB5-A231-823B7BD6526F}"/>
              </a:ext>
            </a:extLst>
          </p:cNvPr>
          <p:cNvSpPr/>
          <p:nvPr/>
        </p:nvSpPr>
        <p:spPr>
          <a:xfrm>
            <a:off x="3987818" y="1898876"/>
            <a:ext cx="3251199" cy="596900"/>
          </a:xfrm>
          <a:prstGeom prst="wedgeRectCallout">
            <a:avLst>
              <a:gd name="adj1" fmla="val -52905"/>
              <a:gd name="adj2" fmla="val 7151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5" name="図 4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272E1F09-5CAD-EA28-EE30-053999E1E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2665014"/>
            <a:ext cx="596900" cy="596900"/>
          </a:xfrm>
          <a:prstGeom prst="rect">
            <a:avLst/>
          </a:prstGeom>
        </p:spPr>
      </p:pic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3A7C0AEB-972B-DDBF-90BD-6995B85DFAE9}"/>
              </a:ext>
            </a:extLst>
          </p:cNvPr>
          <p:cNvSpPr/>
          <p:nvPr/>
        </p:nvSpPr>
        <p:spPr>
          <a:xfrm>
            <a:off x="2754865" y="2665015"/>
            <a:ext cx="8198491" cy="596900"/>
          </a:xfrm>
          <a:prstGeom prst="wedgeRectCallout">
            <a:avLst>
              <a:gd name="adj1" fmla="val -50733"/>
              <a:gd name="adj2" fmla="val -2047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売帰運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堂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06E8C596-3761-867C-93BD-492369B60D37}"/>
              </a:ext>
            </a:extLst>
          </p:cNvPr>
          <p:cNvSpPr/>
          <p:nvPr/>
        </p:nvSpPr>
        <p:spPr>
          <a:xfrm>
            <a:off x="1976599" y="2665014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写</a:t>
            </a:r>
          </a:p>
        </p:txBody>
      </p:sp>
      <p:pic>
        <p:nvPicPr>
          <p:cNvPr id="9" name="図 8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B4AC520-054D-1F24-6194-E7A34116F3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64557"/>
            <a:ext cx="596900" cy="5969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BA4FCC8-731F-B582-2EFF-383B3D14FAF3}"/>
              </a:ext>
            </a:extLst>
          </p:cNvPr>
          <p:cNvSpPr txBox="1"/>
          <p:nvPr/>
        </p:nvSpPr>
        <p:spPr>
          <a:xfrm>
            <a:off x="1823997" y="615318"/>
            <a:ext cx="3343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cold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6007CA0-87F8-7021-A3C5-6F21BF435D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999" y="314462"/>
            <a:ext cx="986400" cy="986400"/>
          </a:xfrm>
          <a:prstGeom prst="rect">
            <a:avLst/>
          </a:prstGeom>
        </p:spPr>
      </p:pic>
      <p:pic>
        <p:nvPicPr>
          <p:cNvPr id="14" name="図 1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6622CEE-E2E4-C76A-B65A-037D85EB96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1904" y="4192985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5A1CB411-84D6-F5EA-4901-4F503D96045D}"/>
              </a:ext>
            </a:extLst>
          </p:cNvPr>
          <p:cNvSpPr/>
          <p:nvPr/>
        </p:nvSpPr>
        <p:spPr>
          <a:xfrm>
            <a:off x="3778909" y="4186568"/>
            <a:ext cx="1413016" cy="594000"/>
          </a:xfrm>
          <a:prstGeom prst="wedgeRectCallout">
            <a:avLst>
              <a:gd name="adj1" fmla="val -56965"/>
              <a:gd name="adj2" fmla="val -92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借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2" name="図 21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7B6E0191-5495-763B-EA60-35A1A821B8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8376" y="4239376"/>
            <a:ext cx="596900" cy="596900"/>
          </a:xfrm>
          <a:prstGeom prst="rect">
            <a:avLst/>
          </a:prstGeom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E820A714-BA3E-BC13-18DE-76FE0BD5E3B8}"/>
              </a:ext>
            </a:extLst>
          </p:cNvPr>
          <p:cNvSpPr/>
          <p:nvPr/>
        </p:nvSpPr>
        <p:spPr>
          <a:xfrm>
            <a:off x="8932589" y="4238555"/>
            <a:ext cx="3108990" cy="1620217"/>
          </a:xfrm>
          <a:prstGeom prst="wedgeRectCallout">
            <a:avLst>
              <a:gd name="adj1" fmla="val -54159"/>
              <a:gd name="adj2" fmla="val -3099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借寒悪乗業度世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8A90ED3B-F9D3-4ECA-CE19-C3FEFE7BA5FB}"/>
              </a:ext>
            </a:extLst>
          </p:cNvPr>
          <p:cNvSpPr/>
          <p:nvPr/>
        </p:nvSpPr>
        <p:spPr>
          <a:xfrm>
            <a:off x="1956529" y="4985704"/>
            <a:ext cx="594000" cy="596900"/>
          </a:xfrm>
          <a:prstGeom prst="wedgeRectCallout">
            <a:avLst>
              <a:gd name="adj1" fmla="val -84506"/>
              <a:gd name="adj2" fmla="val -1927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八</a:t>
            </a:r>
          </a:p>
        </p:txBody>
      </p:sp>
      <p:sp>
        <p:nvSpPr>
          <p:cNvPr id="25" name="四角形吹き出し 24">
            <a:extLst>
              <a:ext uri="{FF2B5EF4-FFF2-40B4-BE49-F238E27FC236}">
                <a16:creationId xmlns:a16="http://schemas.microsoft.com/office/drawing/2014/main" id="{A572C189-70D0-7EA1-0C69-CD2571D9E6EE}"/>
              </a:ext>
            </a:extLst>
          </p:cNvPr>
          <p:cNvSpPr/>
          <p:nvPr/>
        </p:nvSpPr>
        <p:spPr>
          <a:xfrm>
            <a:off x="2657396" y="4985704"/>
            <a:ext cx="1419876" cy="645101"/>
          </a:xfrm>
          <a:prstGeom prst="wedgeRectCallout">
            <a:avLst>
              <a:gd name="adj1" fmla="val -58569"/>
              <a:gd name="adj2" fmla="val -1032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寒界</a:t>
            </a: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F935924B-356C-E573-A015-9AD52A079180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62" y="4974366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図 2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2C938D44-C778-ECFA-7560-5212108ADA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3280" y="3457734"/>
            <a:ext cx="596900" cy="596900"/>
          </a:xfrm>
          <a:prstGeom prst="rect">
            <a:avLst/>
          </a:prstGeom>
        </p:spPr>
      </p:pic>
      <p:sp>
        <p:nvSpPr>
          <p:cNvPr id="29" name="四角形吹き出し 28">
            <a:extLst>
              <a:ext uri="{FF2B5EF4-FFF2-40B4-BE49-F238E27FC236}">
                <a16:creationId xmlns:a16="http://schemas.microsoft.com/office/drawing/2014/main" id="{DB5ED808-3B44-428E-8239-02F2C1EEF1EF}"/>
              </a:ext>
            </a:extLst>
          </p:cNvPr>
          <p:cNvSpPr/>
          <p:nvPr/>
        </p:nvSpPr>
        <p:spPr>
          <a:xfrm>
            <a:off x="1954359" y="3437452"/>
            <a:ext cx="671915" cy="594000"/>
          </a:xfrm>
          <a:prstGeom prst="wedgeRectCallout">
            <a:avLst>
              <a:gd name="adj1" fmla="val -60312"/>
              <a:gd name="adj2" fmla="val -127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寒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0" name="図 29" descr="白い背景に黒い文字&#10;&#10;低い精度で自動的に生成された説明">
            <a:extLst>
              <a:ext uri="{FF2B5EF4-FFF2-40B4-BE49-F238E27FC236}">
                <a16:creationId xmlns:a16="http://schemas.microsoft.com/office/drawing/2014/main" id="{CCAA229E-0A93-C79C-C484-19B510E556F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09597" y="3429000"/>
            <a:ext cx="596900" cy="596900"/>
          </a:xfrm>
          <a:prstGeom prst="rect">
            <a:avLst/>
          </a:prstGeom>
        </p:spPr>
      </p:pic>
      <p:sp>
        <p:nvSpPr>
          <p:cNvPr id="31" name="四角形吹き出し 30">
            <a:extLst>
              <a:ext uri="{FF2B5EF4-FFF2-40B4-BE49-F238E27FC236}">
                <a16:creationId xmlns:a16="http://schemas.microsoft.com/office/drawing/2014/main" id="{1CE7CAD1-597B-A3C0-EB8A-9ABC8FC58CFB}"/>
              </a:ext>
            </a:extLst>
          </p:cNvPr>
          <p:cNvSpPr/>
          <p:nvPr/>
        </p:nvSpPr>
        <p:spPr>
          <a:xfrm>
            <a:off x="3778909" y="3437452"/>
            <a:ext cx="4634182" cy="535465"/>
          </a:xfrm>
          <a:prstGeom prst="wedgeRectCallout">
            <a:avLst>
              <a:gd name="adj1" fmla="val -51854"/>
              <a:gd name="adj2" fmla="val -227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春寒業青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2" name="図 31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0BADB2F3-31B4-7D2E-21E3-871F5BE3290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3280" y="5744687"/>
            <a:ext cx="596900" cy="596900"/>
          </a:xfrm>
          <a:prstGeom prst="rect">
            <a:avLst/>
          </a:prstGeom>
        </p:spPr>
      </p:pic>
      <p:sp>
        <p:nvSpPr>
          <p:cNvPr id="33" name="四角形吹き出し 32">
            <a:extLst>
              <a:ext uri="{FF2B5EF4-FFF2-40B4-BE49-F238E27FC236}">
                <a16:creationId xmlns:a16="http://schemas.microsoft.com/office/drawing/2014/main" id="{3B761D14-B47E-93D5-3CF8-C633DCACDBDF}"/>
              </a:ext>
            </a:extLst>
          </p:cNvPr>
          <p:cNvSpPr/>
          <p:nvPr/>
        </p:nvSpPr>
        <p:spPr>
          <a:xfrm>
            <a:off x="1956529" y="5775446"/>
            <a:ext cx="4258254" cy="566141"/>
          </a:xfrm>
          <a:prstGeom prst="wedgeRectCallout">
            <a:avLst>
              <a:gd name="adj1" fmla="val -53215"/>
              <a:gd name="adj2" fmla="val -154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終冬寒料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/⻗]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雨電</a:t>
            </a:r>
          </a:p>
        </p:txBody>
      </p:sp>
      <p:pic>
        <p:nvPicPr>
          <p:cNvPr id="12" name="図 11" descr="挿絵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EF608436-F2E0-5CBB-A370-7E6A69F9848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68634" y="4203044"/>
            <a:ext cx="596900" cy="5969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84163E72-9507-F4CA-45D6-B28FCA5F26A9}"/>
              </a:ext>
            </a:extLst>
          </p:cNvPr>
          <p:cNvSpPr/>
          <p:nvPr/>
        </p:nvSpPr>
        <p:spPr>
          <a:xfrm>
            <a:off x="6401729" y="4239376"/>
            <a:ext cx="1453610" cy="535465"/>
          </a:xfrm>
          <a:prstGeom prst="wedgeRectCallout">
            <a:avLst>
              <a:gd name="adj1" fmla="val -60531"/>
              <a:gd name="adj2" fmla="val -227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29673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Macintosh PowerPoint</Application>
  <PresentationFormat>ワイド画面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2023-03-08T04:43:06Z</dcterms:created>
  <dcterms:modified xsi:type="dcterms:W3CDTF">2023-03-08T04:43:47Z</dcterms:modified>
</cp:coreProperties>
</file>