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6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1565"/>
  </p:normalViewPr>
  <p:slideViewPr>
    <p:cSldViewPr snapToGrid="0">
      <p:cViewPr varScale="1">
        <p:scale>
          <a:sx n="103" d="100"/>
          <a:sy n="103" d="100"/>
        </p:scale>
        <p:origin x="14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46C633-C7C7-6143-927C-6EFC26202E22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11FF03-77BF-AB4C-8C74-17A039F64B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5998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45707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5824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5635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6950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2489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1768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442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9487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108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1185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2762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9137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3243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1944086" y="1818649"/>
            <a:ext cx="1456288" cy="596900"/>
          </a:xfrm>
          <a:prstGeom prst="wedgeRectCallout">
            <a:avLst>
              <a:gd name="adj1" fmla="val -58689"/>
              <a:gd name="adj2" fmla="val 5274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門開</a:t>
            </a: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CA6173AE-A9F4-49BE-6B8F-CF318B50DD3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6" name="図 15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DE3BC58D-63F2-99CA-3FFB-1A00B22603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1889997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F5647767-7DEF-9C9C-001B-EFCB615922E3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84598CEF-966B-3679-6120-D37E47B810B3}"/>
              </a:ext>
            </a:extLst>
          </p:cNvPr>
          <p:cNvSpPr/>
          <p:nvPr/>
        </p:nvSpPr>
        <p:spPr>
          <a:xfrm>
            <a:off x="3530857" y="1819928"/>
            <a:ext cx="1024205" cy="595621"/>
          </a:xfrm>
          <a:prstGeom prst="wedgeRectCallout">
            <a:avLst>
              <a:gd name="adj1" fmla="val -58847"/>
              <a:gd name="adj2" fmla="val 8991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問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A146A481-6AE6-EB4D-5550-5F6C81FAA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25425CC-427D-2760-3C15-9DA00798A62C}"/>
              </a:ext>
            </a:extLst>
          </p:cNvPr>
          <p:cNvSpPr txBox="1"/>
          <p:nvPr/>
        </p:nvSpPr>
        <p:spPr>
          <a:xfrm>
            <a:off x="1823998" y="615317"/>
            <a:ext cx="25118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interval, between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4" name="図 13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C639609B-F008-9A82-31A9-AC460B208D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280" y="3437640"/>
            <a:ext cx="596900" cy="596900"/>
          </a:xfrm>
          <a:prstGeom prst="rect">
            <a:avLst/>
          </a:prstGeom>
        </p:spPr>
      </p:pic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DD6BBD19-49E2-F363-0683-4843D869AC24}"/>
              </a:ext>
            </a:extLst>
          </p:cNvPr>
          <p:cNvSpPr/>
          <p:nvPr/>
        </p:nvSpPr>
        <p:spPr>
          <a:xfrm>
            <a:off x="1957854" y="3437640"/>
            <a:ext cx="8713291" cy="1071495"/>
          </a:xfrm>
          <a:prstGeom prst="wedgeRectCallout">
            <a:avLst>
              <a:gd name="adj1" fmla="val -51985"/>
              <a:gd name="adj2" fmla="val -2678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習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円南雨高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同病肉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月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月前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朝服有明青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用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用通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門開問</a:t>
            </a:r>
          </a:p>
        </p:txBody>
      </p:sp>
      <p:pic>
        <p:nvPicPr>
          <p:cNvPr id="20" name="図 19" descr="テーブル, チェアー が含まれている画像&#10;&#10;自動的に生成された説明">
            <a:extLst>
              <a:ext uri="{FF2B5EF4-FFF2-40B4-BE49-F238E27FC236}">
                <a16:creationId xmlns:a16="http://schemas.microsoft.com/office/drawing/2014/main" id="{7001BF5D-5F18-6C04-DD4B-B02DE5656A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280" y="2705377"/>
            <a:ext cx="596900" cy="596900"/>
          </a:xfrm>
          <a:prstGeom prst="rect">
            <a:avLst/>
          </a:prstGeom>
        </p:spPr>
      </p:pic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815B6292-1884-EFCD-09DC-39CF648D5F17}"/>
              </a:ext>
            </a:extLst>
          </p:cNvPr>
          <p:cNvSpPr/>
          <p:nvPr/>
        </p:nvSpPr>
        <p:spPr>
          <a:xfrm>
            <a:off x="1947533" y="2705377"/>
            <a:ext cx="8004752" cy="596900"/>
          </a:xfrm>
          <a:prstGeom prst="wedgeRectCallout">
            <a:avLst>
              <a:gd name="adj1" fmla="val -51623"/>
              <a:gd name="adj2" fmla="val -1856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帰曜急銀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/⻟]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食飲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飯館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門開問</a:t>
            </a: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62B948A7-1B18-E2EA-5876-AB6F91C676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399" y="4626541"/>
            <a:ext cx="594000" cy="5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06EEDE3F-937B-0761-C582-B9012170401E}"/>
              </a:ext>
            </a:extLst>
          </p:cNvPr>
          <p:cNvSpPr/>
          <p:nvPr/>
        </p:nvSpPr>
        <p:spPr>
          <a:xfrm>
            <a:off x="1957854" y="4683435"/>
            <a:ext cx="3662808" cy="1071495"/>
          </a:xfrm>
          <a:prstGeom prst="wedgeRectCallout">
            <a:avLst>
              <a:gd name="adj1" fmla="val -54465"/>
              <a:gd name="adj2" fmla="val -3435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早暑昼春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明暗曜映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[⽈]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書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2E1F204E-9033-4BD0-FFB0-DC8013CDECE7}"/>
              </a:ext>
            </a:extLst>
          </p:cNvPr>
          <p:cNvSpPr/>
          <p:nvPr/>
        </p:nvSpPr>
        <p:spPr>
          <a:xfrm>
            <a:off x="5782937" y="4683435"/>
            <a:ext cx="6138853" cy="1462972"/>
          </a:xfrm>
          <a:prstGeom prst="wedgeRectCallout">
            <a:avLst>
              <a:gd name="adj1" fmla="val -52260"/>
              <a:gd name="adj2" fmla="val -742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朝都題場借者便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東電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白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転軽運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重理黒野動働</a:t>
            </a:r>
          </a:p>
        </p:txBody>
      </p:sp>
      <p:pic>
        <p:nvPicPr>
          <p:cNvPr id="4" name="図 3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5CA8B127-0C43-D6F7-F2BC-922D405AD1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5436" y="618946"/>
            <a:ext cx="596900" cy="596900"/>
          </a:xfrm>
          <a:prstGeom prst="rect">
            <a:avLst/>
          </a:prstGeom>
        </p:spPr>
      </p:pic>
      <p:sp>
        <p:nvSpPr>
          <p:cNvPr id="8" name="円形吹き出し 7">
            <a:extLst>
              <a:ext uri="{FF2B5EF4-FFF2-40B4-BE49-F238E27FC236}">
                <a16:creationId xmlns:a16="http://schemas.microsoft.com/office/drawing/2014/main" id="{1DF9A73B-291D-2678-E43B-6A0004B67CF2}"/>
              </a:ext>
            </a:extLst>
          </p:cNvPr>
          <p:cNvSpPr/>
          <p:nvPr/>
        </p:nvSpPr>
        <p:spPr>
          <a:xfrm>
            <a:off x="4502861" y="19594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</p:spTree>
    <p:extLst>
      <p:ext uri="{BB962C8B-B14F-4D97-AF65-F5344CB8AC3E}">
        <p14:creationId xmlns:p14="http://schemas.microsoft.com/office/powerpoint/2010/main" val="294675606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</Words>
  <Application>Microsoft Macintosh PowerPoint</Application>
  <PresentationFormat>ワイド画面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2023-03-09T02:17:03Z</dcterms:created>
  <dcterms:modified xsi:type="dcterms:W3CDTF">2023-03-09T02:20:05Z</dcterms:modified>
</cp:coreProperties>
</file>