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619"/>
  </p:normalViewPr>
  <p:slideViewPr>
    <p:cSldViewPr snapToGrid="0">
      <p:cViewPr varScale="1">
        <p:scale>
          <a:sx n="111" d="100"/>
          <a:sy n="111" d="100"/>
        </p:scale>
        <p:origin x="11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E69A5-FC29-7547-92C2-39034098C16F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8EF02-0A3D-B94E-A0C1-72C943258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91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経</a:t>
            </a:r>
            <a:r>
              <a:rPr kumimoji="1" lang="en-US" altLang="ja-JP" baseline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092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313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61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78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03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83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966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53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14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5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34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31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38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1493176" cy="634057"/>
          </a:xfrm>
          <a:prstGeom prst="wedgeRectCallout">
            <a:avLst>
              <a:gd name="adj1" fmla="val -58608"/>
              <a:gd name="adj2" fmla="val 121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0039D13-D740-F969-06CA-6E2EEFE87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13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1E778219-4FFC-C6DD-31A3-8170C945F062}"/>
              </a:ext>
            </a:extLst>
          </p:cNvPr>
          <p:cNvSpPr/>
          <p:nvPr/>
        </p:nvSpPr>
        <p:spPr>
          <a:xfrm>
            <a:off x="3580357" y="1830566"/>
            <a:ext cx="617070" cy="621196"/>
          </a:xfrm>
          <a:prstGeom prst="wedgeRectCallout">
            <a:avLst>
              <a:gd name="adj1" fmla="val -68491"/>
              <a:gd name="adj2" fmla="val 721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運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53786FF-827C-5E42-A9BD-095EBC55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13" y="266444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15D756D3-38CF-EFE0-60E0-BF80034607B7}"/>
              </a:ext>
            </a:extLst>
          </p:cNvPr>
          <p:cNvSpPr/>
          <p:nvPr/>
        </p:nvSpPr>
        <p:spPr>
          <a:xfrm>
            <a:off x="1983167" y="2686238"/>
            <a:ext cx="3662808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19826868-2CE1-8CA6-A617-A64211B50D98}"/>
              </a:ext>
            </a:extLst>
          </p:cNvPr>
          <p:cNvSpPr/>
          <p:nvPr/>
        </p:nvSpPr>
        <p:spPr>
          <a:xfrm>
            <a:off x="5808250" y="2686238"/>
            <a:ext cx="6138853" cy="1462972"/>
          </a:xfrm>
          <a:prstGeom prst="wedgeRectCallout">
            <a:avLst>
              <a:gd name="adj1" fmla="val -52260"/>
              <a:gd name="adj2" fmla="val -74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D889DEA-5E0F-9EBC-321E-D2A475FED6DB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light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2C19785-85D9-BF75-AB46-27886812F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412645"/>
            <a:ext cx="986400" cy="9864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3F7A801E-2984-961D-D9AF-604F7D1BE577}"/>
              </a:ext>
            </a:extLst>
          </p:cNvPr>
          <p:cNvSpPr/>
          <p:nvPr/>
        </p:nvSpPr>
        <p:spPr>
          <a:xfrm>
            <a:off x="1983167" y="4061018"/>
            <a:ext cx="674229" cy="596900"/>
          </a:xfrm>
          <a:prstGeom prst="wedgeRectCallout">
            <a:avLst>
              <a:gd name="adj1" fmla="val -75366"/>
              <a:gd name="adj2" fmla="val 103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友</a:t>
            </a:r>
          </a:p>
        </p:txBody>
      </p:sp>
      <p:pic>
        <p:nvPicPr>
          <p:cNvPr id="21" name="図 2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5A764D39-66EE-2DC7-CAD4-BF051CA0FB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713" y="4061018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B5E708CF-5999-FFC1-026C-0E09929CFEFF}"/>
              </a:ext>
            </a:extLst>
          </p:cNvPr>
          <p:cNvSpPr/>
          <p:nvPr/>
        </p:nvSpPr>
        <p:spPr>
          <a:xfrm>
            <a:off x="2797605" y="4061018"/>
            <a:ext cx="1867654" cy="596900"/>
          </a:xfrm>
          <a:prstGeom prst="wedgeRectCallout">
            <a:avLst>
              <a:gd name="adj1" fmla="val -56971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飯度軽服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6552E1E8-DB95-702B-79CD-B2BAD047F54A}"/>
              </a:ext>
            </a:extLst>
          </p:cNvPr>
          <p:cNvSpPr/>
          <p:nvPr/>
        </p:nvSpPr>
        <p:spPr>
          <a:xfrm>
            <a:off x="1983167" y="4864125"/>
            <a:ext cx="1046728" cy="594000"/>
          </a:xfrm>
          <a:prstGeom prst="wedgeRectCallout">
            <a:avLst>
              <a:gd name="adj1" fmla="val -66510"/>
              <a:gd name="adj2" fmla="val 163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59D67157-09AB-1905-4786-19378CC0CD16}"/>
              </a:ext>
            </a:extLst>
          </p:cNvPr>
          <p:cNvSpPr/>
          <p:nvPr/>
        </p:nvSpPr>
        <p:spPr>
          <a:xfrm>
            <a:off x="3150109" y="4864125"/>
            <a:ext cx="8686762" cy="1059908"/>
          </a:xfrm>
          <a:prstGeom prst="wedgeRectCallout">
            <a:avLst>
              <a:gd name="adj1" fmla="val -51118"/>
              <a:gd name="adj2" fmla="val -260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1A30BD59-D85D-E4D1-6402-22A71A97C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13" y="486784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937DFCA-EF4F-8FA7-A29D-7BFF362A48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109" y="605626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40F5C0FA-6942-D354-1842-4A09A7C3F377}"/>
              </a:ext>
            </a:extLst>
          </p:cNvPr>
          <p:cNvSpPr/>
          <p:nvPr/>
        </p:nvSpPr>
        <p:spPr>
          <a:xfrm>
            <a:off x="2933552" y="176506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69758B2-BA56-18D9-5EE9-499D7DB918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8977" y="605626"/>
            <a:ext cx="596900" cy="596900"/>
          </a:xfrm>
          <a:prstGeom prst="rect">
            <a:avLst/>
          </a:prstGeom>
        </p:spPr>
      </p:pic>
      <p:sp>
        <p:nvSpPr>
          <p:cNvPr id="9" name="円形吹き出し 8">
            <a:extLst>
              <a:ext uri="{FF2B5EF4-FFF2-40B4-BE49-F238E27FC236}">
                <a16:creationId xmlns:a16="http://schemas.microsoft.com/office/drawing/2014/main" id="{29ACACD2-93E8-097F-8D8F-1D9AE2675AD6}"/>
              </a:ext>
            </a:extLst>
          </p:cNvPr>
          <p:cNvSpPr/>
          <p:nvPr/>
        </p:nvSpPr>
        <p:spPr>
          <a:xfrm>
            <a:off x="3780259" y="167111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E45C3DA-0F4E-A817-F34C-6492E8D9AD79}"/>
              </a:ext>
            </a:extLst>
          </p:cNvPr>
          <p:cNvSpPr txBox="1"/>
          <p:nvPr/>
        </p:nvSpPr>
        <p:spPr>
          <a:xfrm>
            <a:off x="9861544" y="371585"/>
            <a:ext cx="187012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7A58AD3-35FC-8EC4-2324-10D544F877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77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2023-03-09T02:10:46Z</dcterms:created>
  <dcterms:modified xsi:type="dcterms:W3CDTF">2023-03-09T08:19:30Z</dcterms:modified>
</cp:coreProperties>
</file>