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218"/>
  </p:normalViewPr>
  <p:slideViewPr>
    <p:cSldViewPr snapToGrid="0">
      <p:cViewPr varScale="1">
        <p:scale>
          <a:sx n="107" d="100"/>
          <a:sy n="107" d="100"/>
        </p:scale>
        <p:origin x="12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D004C-F63E-A948-A510-A665F0699C1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8BD9E-DCB1-2E40-8E26-FAB9B9E8DA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50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品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晶</a:t>
            </a:r>
            <a:r>
              <a:rPr kumimoji="1" lang="en-US" altLang="ja-JP" baseline="0" dirty="0"/>
              <a:t>〕N1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協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80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50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51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17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31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48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17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02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94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55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40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06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48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C71D4DC-2390-2761-89B4-4E15AA3A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5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A71613-E6C1-5CBC-690D-00D3A1F6C687}"/>
              </a:ext>
            </a:extLst>
          </p:cNvPr>
          <p:cNvSpPr txBox="1"/>
          <p:nvPr/>
        </p:nvSpPr>
        <p:spPr>
          <a:xfrm>
            <a:off x="1823998" y="615317"/>
            <a:ext cx="959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forest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EDB9184-8D3C-A846-7B0B-D3A03090DBAC}"/>
              </a:ext>
            </a:extLst>
          </p:cNvPr>
          <p:cNvSpPr txBox="1"/>
          <p:nvPr/>
        </p:nvSpPr>
        <p:spPr>
          <a:xfrm>
            <a:off x="8490856" y="371585"/>
            <a:ext cx="324081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CA1533C-2181-8508-CD9F-01C3EB4184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6636" y="547699"/>
            <a:ext cx="596900" cy="596900"/>
          </a:xfrm>
          <a:prstGeom prst="rect">
            <a:avLst/>
          </a:prstGeom>
        </p:spPr>
      </p:pic>
      <p:pic>
        <p:nvPicPr>
          <p:cNvPr id="13" name="図 12" descr="テキスト&#10;&#10;低い精度で自動的に生成された説明">
            <a:extLst>
              <a:ext uri="{FF2B5EF4-FFF2-40B4-BE49-F238E27FC236}">
                <a16:creationId xmlns:a16="http://schemas.microsoft.com/office/drawing/2014/main" id="{FB435788-62D7-FFD8-CF8C-85E5B91F6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8530" y="530215"/>
            <a:ext cx="596900" cy="596900"/>
          </a:xfrm>
          <a:prstGeom prst="rect">
            <a:avLst/>
          </a:prstGeom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6278EA5-C203-C1CE-4F2A-D9EA8F8724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0101" y="53021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269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2023-03-08T05:42:59Z</dcterms:created>
  <dcterms:modified xsi:type="dcterms:W3CDTF">2023-03-08T05:43:20Z</dcterms:modified>
</cp:coreProperties>
</file>