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1429"/>
  </p:normalViewPr>
  <p:slideViewPr>
    <p:cSldViewPr snapToGrid="0">
      <p:cViewPr varScale="1">
        <p:scale>
          <a:sx n="103" d="100"/>
          <a:sy n="103" d="100"/>
        </p:scale>
        <p:origin x="1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236F-B09C-AE44-ADED-EA2D03FDA14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C1F11-703B-714C-AC6A-7AA1276AAF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81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682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93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454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724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74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65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7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127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11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34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241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397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250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BC9A67-6D55-A2D9-73FF-1C2D21F3BDC7}"/>
              </a:ext>
            </a:extLst>
          </p:cNvPr>
          <p:cNvSpPr txBox="1"/>
          <p:nvPr/>
        </p:nvSpPr>
        <p:spPr>
          <a:xfrm>
            <a:off x="1823997" y="615318"/>
            <a:ext cx="334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hot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D537744-BA18-CFDF-6703-F0D4B4EA2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3033FA16-5513-F12C-8426-30B73C95F359}"/>
              </a:ext>
            </a:extLst>
          </p:cNvPr>
          <p:cNvSpPr/>
          <p:nvPr/>
        </p:nvSpPr>
        <p:spPr>
          <a:xfrm>
            <a:off x="3116014" y="3037226"/>
            <a:ext cx="1447132" cy="596900"/>
          </a:xfrm>
          <a:prstGeom prst="wedgeRectCallout">
            <a:avLst>
              <a:gd name="adj1" fmla="val -58631"/>
              <a:gd name="adj2" fmla="val -109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5D2F3F9C-6E36-1F2A-E22A-43DE64AEE4B5}"/>
              </a:ext>
            </a:extLst>
          </p:cNvPr>
          <p:cNvSpPr/>
          <p:nvPr/>
        </p:nvSpPr>
        <p:spPr>
          <a:xfrm>
            <a:off x="1970048" y="3037226"/>
            <a:ext cx="1019988" cy="596900"/>
          </a:xfrm>
          <a:prstGeom prst="wedgeRectCallout">
            <a:avLst>
              <a:gd name="adj1" fmla="val -61373"/>
              <a:gd name="adj2" fmla="val 59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03CC2C4E-F55E-B234-B7B5-E767C6EAC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913" y="3076150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8CAEF9A9-B4A6-9705-AB25-B0D86EA28338}"/>
              </a:ext>
            </a:extLst>
          </p:cNvPr>
          <p:cNvSpPr/>
          <p:nvPr/>
        </p:nvSpPr>
        <p:spPr>
          <a:xfrm>
            <a:off x="1943308" y="3780001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7B62F03A-DC2E-2520-971E-F489264FAE5A}"/>
              </a:ext>
            </a:extLst>
          </p:cNvPr>
          <p:cNvSpPr/>
          <p:nvPr/>
        </p:nvSpPr>
        <p:spPr>
          <a:xfrm>
            <a:off x="3083077" y="3759162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2F1053E1-2180-C41D-CF97-58A6360A5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12" y="381122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3325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2023-03-08T05:54:44Z</dcterms:created>
  <dcterms:modified xsi:type="dcterms:W3CDTF">2023-03-08T05:55:09Z</dcterms:modified>
</cp:coreProperties>
</file>