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5510"/>
  </p:normalViewPr>
  <p:slideViewPr>
    <p:cSldViewPr snapToGrid="0">
      <p:cViewPr varScale="1">
        <p:scale>
          <a:sx n="95" d="100"/>
          <a:sy n="95" d="100"/>
        </p:scale>
        <p:origin x="17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133F8-2568-7248-96C6-D14635CD17FE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4B14C-1669-5B43-8DC0-499B5FFC5C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520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隻</a:t>
            </a:r>
            <a:r>
              <a:rPr kumimoji="1" lang="en-US" altLang="ja-JP" baseline="0" dirty="0"/>
              <a:t>〕N1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焦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422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41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672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66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61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79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619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35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694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46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145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162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402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3" name="図 12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46D808A6-7F50-C6EC-AFB4-E374C4869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36" y="1855993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19B45150-9B47-9F15-6A16-01B6AD9E3483}"/>
              </a:ext>
            </a:extLst>
          </p:cNvPr>
          <p:cNvSpPr/>
          <p:nvPr/>
        </p:nvSpPr>
        <p:spPr>
          <a:xfrm>
            <a:off x="2746247" y="1855992"/>
            <a:ext cx="1058918" cy="596900"/>
          </a:xfrm>
          <a:prstGeom prst="wedgeRectCallout">
            <a:avLst>
              <a:gd name="adj1" fmla="val -63222"/>
              <a:gd name="adj2" fmla="val -71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曜進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83273" y="1855992"/>
            <a:ext cx="596900" cy="596900"/>
          </a:xfrm>
          <a:prstGeom prst="wedgeRectCallout">
            <a:avLst>
              <a:gd name="adj1" fmla="val -68087"/>
              <a:gd name="adj2" fmla="val 271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集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b="1"/>
              <a:t>部首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12DBF29-CB45-B9D4-A4E4-73BF73D1D693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collect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0C3DA91-8925-01FF-1BD9-431A4C310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9E87C3F2-4F4E-5F5E-8EE7-3172DE8B594E}"/>
              </a:ext>
            </a:extLst>
          </p:cNvPr>
          <p:cNvSpPr/>
          <p:nvPr/>
        </p:nvSpPr>
        <p:spPr>
          <a:xfrm>
            <a:off x="2033213" y="2728825"/>
            <a:ext cx="3144185" cy="594000"/>
          </a:xfrm>
          <a:prstGeom prst="wedgeRectCallout">
            <a:avLst>
              <a:gd name="adj1" fmla="val -55471"/>
              <a:gd name="adj2" fmla="val 5042"/>
            </a:avLst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木本来東</a:t>
            </a:r>
            <a:r>
              <a:rPr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森楽業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9CBDCA8C-F633-1EBB-BCF8-46A36F9F556B}"/>
              </a:ext>
            </a:extLst>
          </p:cNvPr>
          <p:cNvSpPr/>
          <p:nvPr/>
        </p:nvSpPr>
        <p:spPr>
          <a:xfrm>
            <a:off x="5320543" y="2728825"/>
            <a:ext cx="3498126" cy="594000"/>
          </a:xfrm>
          <a:prstGeom prst="wedgeRectCallout">
            <a:avLst>
              <a:gd name="adj1" fmla="val -52395"/>
              <a:gd name="adj2" fmla="val -51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休体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妹味薬菜集乗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B4F9ADEC-6D0A-840F-5789-663AEBD95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557" y="2728825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FA889E6-E91E-E98B-7DCD-184265877DE1}"/>
              </a:ext>
            </a:extLst>
          </p:cNvPr>
          <p:cNvSpPr txBox="1"/>
          <p:nvPr/>
        </p:nvSpPr>
        <p:spPr>
          <a:xfrm>
            <a:off x="9155211" y="384665"/>
            <a:ext cx="257646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3" name="図 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2D41308-53C1-6450-427A-442F79641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2002" y="547699"/>
            <a:ext cx="596900" cy="596900"/>
          </a:xfrm>
          <a:prstGeom prst="rect">
            <a:avLst/>
          </a:prstGeom>
        </p:spPr>
      </p:pic>
      <p:pic>
        <p:nvPicPr>
          <p:cNvPr id="6" name="図 5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ACDB0D1-0FBD-AF8E-3CBA-5B25D1BE3B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6566" y="563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494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2023-03-09T08:08:22Z</dcterms:created>
  <dcterms:modified xsi:type="dcterms:W3CDTF">2023-03-09T08:57:27Z</dcterms:modified>
</cp:coreProperties>
</file>