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143"/>
  </p:normalViewPr>
  <p:slideViewPr>
    <p:cSldViewPr snapToGrid="0">
      <p:cViewPr varScale="1">
        <p:scale>
          <a:sx n="111" d="100"/>
          <a:sy n="111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47852-B9EA-EC43-9D1F-AF74F00F240D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4FFB9-F7C6-5D47-962D-3BECC45A8E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280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貨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賃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585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05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135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55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07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51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637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96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68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7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91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51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24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2008474" y="2701293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52333852-2551-49BA-AE4D-CAA9E5129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3916663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8E6FA92C-E12E-7486-638D-97E03A254EEC}"/>
              </a:ext>
            </a:extLst>
          </p:cNvPr>
          <p:cNvSpPr/>
          <p:nvPr/>
        </p:nvSpPr>
        <p:spPr>
          <a:xfrm>
            <a:off x="2006285" y="3977529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8" name="図 1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CBE664-E8B1-D9DD-FA8B-172ABAA3D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43" y="2699237"/>
            <a:ext cx="596900" cy="596900"/>
          </a:xfrm>
          <a:prstGeom prst="rect">
            <a:avLst/>
          </a:prstGeom>
        </p:spPr>
      </p:pic>
      <p:pic>
        <p:nvPicPr>
          <p:cNvPr id="22" name="図 21" descr="家具, テーブル, チェアー, 椅子 が含まれている画像&#10;&#10;自動的に生成された説明">
            <a:extLst>
              <a:ext uri="{FF2B5EF4-FFF2-40B4-BE49-F238E27FC236}">
                <a16:creationId xmlns:a16="http://schemas.microsoft.com/office/drawing/2014/main" id="{67F2D70A-60DD-E0F5-8844-B2EB65FE7C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493" y="1857560"/>
            <a:ext cx="596900" cy="5969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E327F1B-AAD7-55A6-6A0F-FD60BE191AF4}"/>
              </a:ext>
            </a:extLst>
          </p:cNvPr>
          <p:cNvSpPr/>
          <p:nvPr/>
        </p:nvSpPr>
        <p:spPr>
          <a:xfrm>
            <a:off x="2006285" y="1842714"/>
            <a:ext cx="1474218" cy="596900"/>
          </a:xfrm>
          <a:prstGeom prst="wedgeRectCallout">
            <a:avLst>
              <a:gd name="adj1" fmla="val -59234"/>
              <a:gd name="adj2" fmla="val 77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質貸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A112F932-8178-3E32-1721-21501F8322F1}"/>
              </a:ext>
            </a:extLst>
          </p:cNvPr>
          <p:cNvSpPr/>
          <p:nvPr/>
        </p:nvSpPr>
        <p:spPr>
          <a:xfrm>
            <a:off x="3580357" y="1830566"/>
            <a:ext cx="2856302" cy="621196"/>
          </a:xfrm>
          <a:prstGeom prst="wedgeRectCallout">
            <a:avLst>
              <a:gd name="adj1" fmla="val -52423"/>
              <a:gd name="adj2" fmla="val 1253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員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EABB2414-DDEB-118C-89FC-E1843AF25E48}"/>
              </a:ext>
            </a:extLst>
          </p:cNvPr>
          <p:cNvSpPr/>
          <p:nvPr/>
        </p:nvSpPr>
        <p:spPr>
          <a:xfrm>
            <a:off x="3580357" y="2699236"/>
            <a:ext cx="6727968" cy="1072067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E5BC58E9-0CAC-665D-831D-2E3DF89B4D6A}"/>
              </a:ext>
            </a:extLst>
          </p:cNvPr>
          <p:cNvSpPr/>
          <p:nvPr/>
        </p:nvSpPr>
        <p:spPr>
          <a:xfrm>
            <a:off x="2688501" y="3977529"/>
            <a:ext cx="6660860" cy="1072068"/>
          </a:xfrm>
          <a:prstGeom prst="wedgeRectCallout">
            <a:avLst>
              <a:gd name="adj1" fmla="val -51351"/>
              <a:gd name="adj2" fmla="val -185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8BDFE5-7A57-FD91-65D0-836225FC3DDC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lend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B6BF40F-1651-C739-C08E-7C7B4156F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8D4520CE-1D34-255B-0859-1EC7EBFEBF53}"/>
              </a:ext>
            </a:extLst>
          </p:cNvPr>
          <p:cNvSpPr/>
          <p:nvPr/>
        </p:nvSpPr>
        <p:spPr>
          <a:xfrm>
            <a:off x="1874668" y="5227181"/>
            <a:ext cx="1432777" cy="596900"/>
          </a:xfrm>
          <a:prstGeom prst="wedgeRectCallout">
            <a:avLst>
              <a:gd name="adj1" fmla="val -56310"/>
              <a:gd name="adj2" fmla="val 6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D4D5DFC3-56F7-1230-6FE5-A7F52A658F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78" y="5227181"/>
            <a:ext cx="596900" cy="596900"/>
          </a:xfrm>
          <a:prstGeom prst="rect">
            <a:avLst/>
          </a:prstGeom>
        </p:spPr>
      </p:pic>
      <p:pic>
        <p:nvPicPr>
          <p:cNvPr id="16" name="図 15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7BEDE176-75E0-45B9-1916-1585D9B9DE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732" y="5979571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3B64AB26-6AFD-AA22-71B1-0AD6F7006E61}"/>
              </a:ext>
            </a:extLst>
          </p:cNvPr>
          <p:cNvSpPr/>
          <p:nvPr/>
        </p:nvSpPr>
        <p:spPr>
          <a:xfrm>
            <a:off x="1874668" y="5979571"/>
            <a:ext cx="596900" cy="596900"/>
          </a:xfrm>
          <a:prstGeom prst="wedgeRectCallout">
            <a:avLst>
              <a:gd name="adj1" fmla="val -81204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FECC242-77BF-29E3-6391-28BDA4AD4AFA}"/>
              </a:ext>
            </a:extLst>
          </p:cNvPr>
          <p:cNvSpPr/>
          <p:nvPr/>
        </p:nvSpPr>
        <p:spPr>
          <a:xfrm>
            <a:off x="2591056" y="5978464"/>
            <a:ext cx="7808189" cy="596900"/>
          </a:xfrm>
          <a:prstGeom prst="wedgeRectCallout">
            <a:avLst>
              <a:gd name="adj1" fmla="val -51098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2762A40-2B80-36A4-0932-8F246066FF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7185" y="615866"/>
            <a:ext cx="596900" cy="596900"/>
          </a:xfrm>
          <a:prstGeom prst="rect">
            <a:avLst/>
          </a:prstGeom>
        </p:spPr>
      </p:pic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2D50D306-6650-00A3-3BB5-80D904E5A9CD}"/>
              </a:ext>
            </a:extLst>
          </p:cNvPr>
          <p:cNvSpPr/>
          <p:nvPr/>
        </p:nvSpPr>
        <p:spPr>
          <a:xfrm>
            <a:off x="3083699" y="19558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D892235-1BE5-CD19-0304-D14CC1BA1D15}"/>
              </a:ext>
            </a:extLst>
          </p:cNvPr>
          <p:cNvSpPr txBox="1"/>
          <p:nvPr/>
        </p:nvSpPr>
        <p:spPr>
          <a:xfrm>
            <a:off x="9190299" y="371585"/>
            <a:ext cx="254137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5" name="図 24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A04AE81-9414-9F29-5B62-120880561C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0101" y="514700"/>
            <a:ext cx="596900" cy="596900"/>
          </a:xfrm>
          <a:prstGeom prst="rect">
            <a:avLst/>
          </a:prstGeom>
        </p:spPr>
      </p:pic>
      <p:pic>
        <p:nvPicPr>
          <p:cNvPr id="27" name="図 26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9DC9AAB7-879F-DDC9-CB3A-04EC072015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96247" y="5147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5021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2023-03-09T02:00:10Z</dcterms:created>
  <dcterms:modified xsi:type="dcterms:W3CDTF">2023-03-09T02:00:33Z</dcterms:modified>
</cp:coreProperties>
</file>