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2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8B0AC6-3FF7-4247-8E1E-8BEEDD807E46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C1AA32-D9BC-F643-838D-2C2B9CDAA6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3987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2546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2220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6636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775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9532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0854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4287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6858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4854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2918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3274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4384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0457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7653CAC3-7E92-CFF3-54CA-EC0212042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2926" y="5514307"/>
            <a:ext cx="596900" cy="596900"/>
          </a:xfrm>
          <a:prstGeom prst="rect">
            <a:avLst/>
          </a:prstGeom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6A47CCA6-FB7E-498A-D2E5-C8CAD7726F1A}"/>
              </a:ext>
            </a:extLst>
          </p:cNvPr>
          <p:cNvSpPr/>
          <p:nvPr/>
        </p:nvSpPr>
        <p:spPr>
          <a:xfrm>
            <a:off x="1971858" y="3885438"/>
            <a:ext cx="1028164" cy="596900"/>
          </a:xfrm>
          <a:prstGeom prst="wedgeRectCallout">
            <a:avLst>
              <a:gd name="adj1" fmla="val -66433"/>
              <a:gd name="adj2" fmla="val 311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短頭</a:t>
            </a:r>
          </a:p>
        </p:txBody>
      </p:sp>
      <p:sp>
        <p:nvSpPr>
          <p:cNvPr id="22" name="フローチャート: 代替処理 21">
            <a:extLst>
              <a:ext uri="{FF2B5EF4-FFF2-40B4-BE49-F238E27FC236}">
                <a16:creationId xmlns:a16="http://schemas.microsoft.com/office/drawing/2014/main" id="{5E01CBD9-E69D-2901-0CD5-86D1F5CDD9D7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8EA87569-1962-6149-6309-74A621708943}"/>
              </a:ext>
            </a:extLst>
          </p:cNvPr>
          <p:cNvSpPr/>
          <p:nvPr/>
        </p:nvSpPr>
        <p:spPr>
          <a:xfrm>
            <a:off x="1995292" y="2608744"/>
            <a:ext cx="1010523" cy="596900"/>
          </a:xfrm>
          <a:prstGeom prst="wedgeRectCallout">
            <a:avLst>
              <a:gd name="adj1" fmla="val -68829"/>
              <a:gd name="adj2" fmla="val -1595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短知</a:t>
            </a:r>
          </a:p>
        </p:txBody>
      </p:sp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FC795AB2-DA63-11F5-8AD6-387039433A66}"/>
              </a:ext>
            </a:extLst>
          </p:cNvPr>
          <p:cNvSpPr/>
          <p:nvPr/>
        </p:nvSpPr>
        <p:spPr>
          <a:xfrm>
            <a:off x="4138970" y="5590090"/>
            <a:ext cx="7718733" cy="1042235"/>
          </a:xfrm>
          <a:prstGeom prst="wedgeRectCallout">
            <a:avLst>
              <a:gd name="adj1" fmla="val -52177"/>
              <a:gd name="adj2" fmla="val -2897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半南来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送説弟料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6CE4519-7FAD-B55A-70CA-D6C49B161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73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4CDB4B2-5DA4-8673-3F87-7F042147D3B8}"/>
              </a:ext>
            </a:extLst>
          </p:cNvPr>
          <p:cNvSpPr txBox="1"/>
          <p:nvPr/>
        </p:nvSpPr>
        <p:spPr>
          <a:xfrm>
            <a:off x="1823998" y="615317"/>
            <a:ext cx="890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short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6" name="図 15" descr="挿絵, テーブル, 時計 が含まれている画像&#10;&#10;自動的に生成された説明">
            <a:extLst>
              <a:ext uri="{FF2B5EF4-FFF2-40B4-BE49-F238E27FC236}">
                <a16:creationId xmlns:a16="http://schemas.microsoft.com/office/drawing/2014/main" id="{54BD3AF8-4939-44BC-7F3D-C73737C41D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493" y="1860081"/>
            <a:ext cx="596900" cy="596900"/>
          </a:xfrm>
          <a:prstGeom prst="rect">
            <a:avLst/>
          </a:prstGeom>
        </p:spPr>
      </p:pic>
      <p:pic>
        <p:nvPicPr>
          <p:cNvPr id="24" name="図 23" descr="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9D3A6D44-D0DA-0F89-5FB8-4881C22A48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138" y="2552128"/>
            <a:ext cx="596900" cy="596900"/>
          </a:xfrm>
          <a:prstGeom prst="rect">
            <a:avLst/>
          </a:prstGeom>
        </p:spPr>
      </p:pic>
      <p:sp>
        <p:nvSpPr>
          <p:cNvPr id="23" name="円/楕円 22">
            <a:extLst>
              <a:ext uri="{FF2B5EF4-FFF2-40B4-BE49-F238E27FC236}">
                <a16:creationId xmlns:a16="http://schemas.microsoft.com/office/drawing/2014/main" id="{280B0F51-D473-34C0-BFD8-82CC6C7C2FB0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275C1393-BC83-E161-EC98-FC7A8E44004A}"/>
              </a:ext>
            </a:extLst>
          </p:cNvPr>
          <p:cNvSpPr/>
          <p:nvPr/>
        </p:nvSpPr>
        <p:spPr>
          <a:xfrm>
            <a:off x="1995292" y="1843183"/>
            <a:ext cx="1053372" cy="608771"/>
          </a:xfrm>
          <a:prstGeom prst="wedgeRectCallout">
            <a:avLst>
              <a:gd name="adj1" fmla="val -62584"/>
              <a:gd name="adj2" fmla="val 1314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医族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9" name="図 28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379F809D-5E5C-9BCA-EFC0-48E9B4E632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055" y="3886888"/>
            <a:ext cx="596900" cy="596900"/>
          </a:xfrm>
          <a:prstGeom prst="rect">
            <a:avLst/>
          </a:prstGeom>
        </p:spPr>
      </p:pic>
      <p:pic>
        <p:nvPicPr>
          <p:cNvPr id="30" name="図 29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006E41E3-8C06-4735-5A11-F535DBE079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2926" y="1813864"/>
            <a:ext cx="596900" cy="596900"/>
          </a:xfrm>
          <a:prstGeom prst="rect">
            <a:avLst/>
          </a:prstGeom>
        </p:spPr>
      </p:pic>
      <p:sp>
        <p:nvSpPr>
          <p:cNvPr id="31" name="四角形吹き出し 30">
            <a:extLst>
              <a:ext uri="{FF2B5EF4-FFF2-40B4-BE49-F238E27FC236}">
                <a16:creationId xmlns:a16="http://schemas.microsoft.com/office/drawing/2014/main" id="{C261D3EB-E246-FF0F-72FC-3223E54F0ECE}"/>
              </a:ext>
            </a:extLst>
          </p:cNvPr>
          <p:cNvSpPr/>
          <p:nvPr/>
        </p:nvSpPr>
        <p:spPr>
          <a:xfrm>
            <a:off x="4120658" y="1860081"/>
            <a:ext cx="6468388" cy="1027225"/>
          </a:xfrm>
          <a:prstGeom prst="wedgeRectCallout">
            <a:avLst>
              <a:gd name="adj1" fmla="val -52030"/>
              <a:gd name="adj2" fmla="val -2449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年午毎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気先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洗作旅教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牛物特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産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32" name="Picture 2">
            <a:extLst>
              <a:ext uri="{FF2B5EF4-FFF2-40B4-BE49-F238E27FC236}">
                <a16:creationId xmlns:a16="http://schemas.microsoft.com/office/drawing/2014/main" id="{C15F978F-E80F-0260-3C9E-BB2B6556F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926" y="3063157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四角形吹き出し 32">
            <a:extLst>
              <a:ext uri="{FF2B5EF4-FFF2-40B4-BE49-F238E27FC236}">
                <a16:creationId xmlns:a16="http://schemas.microsoft.com/office/drawing/2014/main" id="{1EF9F32C-4800-AD95-FFAD-7C1572ED502A}"/>
              </a:ext>
            </a:extLst>
          </p:cNvPr>
          <p:cNvSpPr/>
          <p:nvPr/>
        </p:nvSpPr>
        <p:spPr>
          <a:xfrm>
            <a:off x="4124405" y="3028155"/>
            <a:ext cx="1443177" cy="596900"/>
          </a:xfrm>
          <a:prstGeom prst="wedgeRectCallout">
            <a:avLst>
              <a:gd name="adj1" fmla="val -58958"/>
              <a:gd name="adj2" fmla="val 16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大天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太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4" name="四角形吹き出し 33">
            <a:extLst>
              <a:ext uri="{FF2B5EF4-FFF2-40B4-BE49-F238E27FC236}">
                <a16:creationId xmlns:a16="http://schemas.microsoft.com/office/drawing/2014/main" id="{96678F67-6D71-24EC-B0D3-7806ABA10ED0}"/>
              </a:ext>
            </a:extLst>
          </p:cNvPr>
          <p:cNvSpPr/>
          <p:nvPr/>
        </p:nvSpPr>
        <p:spPr>
          <a:xfrm>
            <a:off x="5730195" y="2995649"/>
            <a:ext cx="5676347" cy="596900"/>
          </a:xfrm>
          <a:prstGeom prst="wedgeRectCallout">
            <a:avLst>
              <a:gd name="adj1" fmla="val -52165"/>
              <a:gd name="adj2" fmla="val 727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犬英映漢験春送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5" name="四角形吹き出し 34">
            <a:extLst>
              <a:ext uri="{FF2B5EF4-FFF2-40B4-BE49-F238E27FC236}">
                <a16:creationId xmlns:a16="http://schemas.microsoft.com/office/drawing/2014/main" id="{324F90FB-7079-8F56-0829-771558B6A170}"/>
              </a:ext>
            </a:extLst>
          </p:cNvPr>
          <p:cNvSpPr/>
          <p:nvPr/>
        </p:nvSpPr>
        <p:spPr>
          <a:xfrm>
            <a:off x="4138970" y="3901405"/>
            <a:ext cx="1857731" cy="1463314"/>
          </a:xfrm>
          <a:prstGeom prst="wedgeRectCallout">
            <a:avLst>
              <a:gd name="adj1" fmla="val -53359"/>
              <a:gd name="adj2" fmla="val -3335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36" name="四角形吹き出し 35">
            <a:extLst>
              <a:ext uri="{FF2B5EF4-FFF2-40B4-BE49-F238E27FC236}">
                <a16:creationId xmlns:a16="http://schemas.microsoft.com/office/drawing/2014/main" id="{48101868-B7EF-FDA7-BDD4-BB16D7434162}"/>
              </a:ext>
            </a:extLst>
          </p:cNvPr>
          <p:cNvSpPr/>
          <p:nvPr/>
        </p:nvSpPr>
        <p:spPr>
          <a:xfrm>
            <a:off x="6162891" y="3888338"/>
            <a:ext cx="6029109" cy="1489447"/>
          </a:xfrm>
          <a:prstGeom prst="wedgeRectCallout">
            <a:avLst>
              <a:gd name="adj1" fmla="val -52133"/>
              <a:gd name="adj2" fmla="val -1781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37" name="Picture 2">
            <a:extLst>
              <a:ext uri="{FF2B5EF4-FFF2-40B4-BE49-F238E27FC236}">
                <a16:creationId xmlns:a16="http://schemas.microsoft.com/office/drawing/2014/main" id="{B6C2AB77-C714-5242-80E4-2026E7733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926" y="3888338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43983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2023-03-09T00:53:43Z</dcterms:created>
  <dcterms:modified xsi:type="dcterms:W3CDTF">2023-03-09T00:54:02Z</dcterms:modified>
</cp:coreProperties>
</file>