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639"/>
  </p:normalViewPr>
  <p:slideViewPr>
    <p:cSldViewPr snapToGrid="0">
      <p:cViewPr varScale="1">
        <p:scale>
          <a:sx n="99" d="100"/>
          <a:sy n="99" d="100"/>
        </p:scale>
        <p:origin x="1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B502D-4EDE-4341-8D0C-1FFB8A1ABCC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4C09F-DA67-C34A-A368-D27E19E41A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974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8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05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264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20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75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30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85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323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530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8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54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06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17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607385" cy="596900"/>
          </a:xfrm>
          <a:prstGeom prst="wedgeRectCallout">
            <a:avLst>
              <a:gd name="adj1" fmla="val -68402"/>
              <a:gd name="adj2" fmla="val 77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答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D3B3DB-932C-A2C5-5595-BF8AA6D21902}"/>
              </a:ext>
            </a:extLst>
          </p:cNvPr>
          <p:cNvSpPr txBox="1"/>
          <p:nvPr/>
        </p:nvSpPr>
        <p:spPr>
          <a:xfrm>
            <a:off x="1823998" y="615317"/>
            <a:ext cx="1263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answer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4">
            <a:extLst>
              <a:ext uri="{FF2B5EF4-FFF2-40B4-BE49-F238E27FC236}">
                <a16:creationId xmlns:a16="http://schemas.microsoft.com/office/drawing/2014/main" id="{9664A0F7-AFB7-D4C5-0D6E-9E6D4FB8A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4F1960C-C59F-C3ED-2EE2-C00008E61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C60BA62-1A55-CD63-B42E-10121FC7B00D}"/>
              </a:ext>
            </a:extLst>
          </p:cNvPr>
          <p:cNvSpPr/>
          <p:nvPr/>
        </p:nvSpPr>
        <p:spPr>
          <a:xfrm>
            <a:off x="1961765" y="271101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D2CEDCB3-3D41-ADFC-E430-12B7A3767EA2}"/>
              </a:ext>
            </a:extLst>
          </p:cNvPr>
          <p:cNvSpPr/>
          <p:nvPr/>
        </p:nvSpPr>
        <p:spPr>
          <a:xfrm>
            <a:off x="4739885" y="2519074"/>
            <a:ext cx="6925257" cy="1471374"/>
          </a:xfrm>
          <a:prstGeom prst="wedgeRectCallout">
            <a:avLst>
              <a:gd name="adj1" fmla="val -51123"/>
              <a:gd name="adj2" fmla="val -1795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D092C73-0E51-B656-D8E0-C996F424F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281583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26B1167-BA81-FE9D-5A53-4D77D516A8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4182440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83CE34A4-02A5-50DE-AB5B-3607457F13BB}"/>
              </a:ext>
            </a:extLst>
          </p:cNvPr>
          <p:cNvSpPr/>
          <p:nvPr/>
        </p:nvSpPr>
        <p:spPr>
          <a:xfrm>
            <a:off x="1988793" y="4162493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DB1528E4-0458-D18C-0ECC-94BBC1C0AECD}"/>
              </a:ext>
            </a:extLst>
          </p:cNvPr>
          <p:cNvSpPr/>
          <p:nvPr/>
        </p:nvSpPr>
        <p:spPr>
          <a:xfrm>
            <a:off x="3127112" y="4162493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</p:spTree>
    <p:extLst>
      <p:ext uri="{BB962C8B-B14F-4D97-AF65-F5344CB8AC3E}">
        <p14:creationId xmlns:p14="http://schemas.microsoft.com/office/powerpoint/2010/main" val="40661365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2023-03-09T01:00:30Z</dcterms:created>
  <dcterms:modified xsi:type="dcterms:W3CDTF">2023-03-09T01:00:50Z</dcterms:modified>
</cp:coreProperties>
</file>