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619"/>
  </p:normalViewPr>
  <p:slideViewPr>
    <p:cSldViewPr snapToGrid="0">
      <p:cViewPr varScale="1">
        <p:scale>
          <a:sx n="111" d="100"/>
          <a:sy n="111" d="100"/>
        </p:scale>
        <p:origin x="117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5A0EB-3C27-424F-A1B2-9F3F6765EE98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7155D-7618-4D43-8A4F-632AE26945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852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軍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496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444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4669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042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685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7229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311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27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30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25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18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40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5949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3444216" cy="596900"/>
          </a:xfrm>
          <a:prstGeom prst="wedgeRectCallout">
            <a:avLst>
              <a:gd name="adj1" fmla="val -53758"/>
              <a:gd name="adj2" fmla="val 3461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近遠通送運進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5FF4A6CB-7F05-C0DF-9AC3-28DE3A610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58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0904270-592C-9E44-B92C-EC3D77271573}"/>
              </a:ext>
            </a:extLst>
          </p:cNvPr>
          <p:cNvSpPr txBox="1"/>
          <p:nvPr/>
        </p:nvSpPr>
        <p:spPr>
          <a:xfrm>
            <a:off x="1823998" y="615317"/>
            <a:ext cx="378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carry, fortune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D9CF4E3-46D9-9F68-01B6-E094E525A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  <p:pic>
        <p:nvPicPr>
          <p:cNvPr id="9" name="図 8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B3A65D98-28A4-E881-8906-85198E6CAD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158" y="2716190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E5C03457-D962-0E2E-1592-754F75624FF7}"/>
              </a:ext>
            </a:extLst>
          </p:cNvPr>
          <p:cNvSpPr/>
          <p:nvPr/>
        </p:nvSpPr>
        <p:spPr>
          <a:xfrm>
            <a:off x="2726839" y="2745944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F6059D2E-F495-59D0-288C-DD1F219B27D8}"/>
              </a:ext>
            </a:extLst>
          </p:cNvPr>
          <p:cNvSpPr/>
          <p:nvPr/>
        </p:nvSpPr>
        <p:spPr>
          <a:xfrm>
            <a:off x="1948573" y="2745943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16" name="図 15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FA78DC1-F9BD-0124-35E1-F07BCD577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158" y="3549952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71AD1F09-59C3-9274-DE81-F945BE60659B}"/>
              </a:ext>
            </a:extLst>
          </p:cNvPr>
          <p:cNvSpPr/>
          <p:nvPr/>
        </p:nvSpPr>
        <p:spPr>
          <a:xfrm>
            <a:off x="3554362" y="3549952"/>
            <a:ext cx="596900" cy="596900"/>
          </a:xfrm>
          <a:prstGeom prst="wedgeRectCallout">
            <a:avLst>
              <a:gd name="adj1" fmla="val -72971"/>
              <a:gd name="adj2" fmla="val -565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C61B144C-619E-6689-5932-4BD786078562}"/>
              </a:ext>
            </a:extLst>
          </p:cNvPr>
          <p:cNvSpPr/>
          <p:nvPr/>
        </p:nvSpPr>
        <p:spPr>
          <a:xfrm>
            <a:off x="1948573" y="3549951"/>
            <a:ext cx="1428808" cy="596900"/>
          </a:xfrm>
          <a:prstGeom prst="wedgeRectCallout">
            <a:avLst>
              <a:gd name="adj1" fmla="val -58391"/>
              <a:gd name="adj2" fmla="val 2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</a:t>
            </a: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E773B824-CF0C-D8C8-2E77-AE3CBE9AE4DC}"/>
              </a:ext>
            </a:extLst>
          </p:cNvPr>
          <p:cNvSpPr/>
          <p:nvPr/>
        </p:nvSpPr>
        <p:spPr>
          <a:xfrm>
            <a:off x="1942411" y="4349638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1F49B0F0-63EE-BA43-1E10-40E9A9F7C903}"/>
              </a:ext>
            </a:extLst>
          </p:cNvPr>
          <p:cNvSpPr/>
          <p:nvPr/>
        </p:nvSpPr>
        <p:spPr>
          <a:xfrm>
            <a:off x="5130102" y="4349638"/>
            <a:ext cx="6898807" cy="1593961"/>
          </a:xfrm>
          <a:prstGeom prst="wedgeRectCallout">
            <a:avLst>
              <a:gd name="adj1" fmla="val -51539"/>
              <a:gd name="adj2" fmla="val -3766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F243B5C1-8E64-230F-0E32-53BD740B2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58" y="4493383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395351E-A121-7705-9658-05E26AAC60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3076" y="606219"/>
            <a:ext cx="596900" cy="596900"/>
          </a:xfrm>
          <a:prstGeom prst="rect">
            <a:avLst/>
          </a:prstGeom>
        </p:spPr>
      </p:pic>
      <p:sp>
        <p:nvSpPr>
          <p:cNvPr id="6" name="円形吹き出し 5">
            <a:extLst>
              <a:ext uri="{FF2B5EF4-FFF2-40B4-BE49-F238E27FC236}">
                <a16:creationId xmlns:a16="http://schemas.microsoft.com/office/drawing/2014/main" id="{4D5F824F-E1E8-CD1D-724D-33BD7947307C}"/>
              </a:ext>
            </a:extLst>
          </p:cNvPr>
          <p:cNvSpPr/>
          <p:nvPr/>
        </p:nvSpPr>
        <p:spPr>
          <a:xfrm>
            <a:off x="4126678" y="162780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EAF9061-1CBF-42F4-D0CD-069CF9DB7069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4" name="図 13" descr="ツール, 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287E5EA8-0A5B-A9CB-1555-ECEFF12DAC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5330" y="530745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835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2023-03-08T05:33:46Z</dcterms:created>
  <dcterms:modified xsi:type="dcterms:W3CDTF">2023-03-08T05:34:10Z</dcterms:modified>
</cp:coreProperties>
</file>