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531"/>
  </p:normalViewPr>
  <p:slideViewPr>
    <p:cSldViewPr snapToGrid="0">
      <p:cViewPr varScale="1">
        <p:scale>
          <a:sx n="110" d="100"/>
          <a:sy n="110" d="100"/>
        </p:scale>
        <p:origin x="1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2CB26-A10E-2542-8C49-114C7DE249A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875AF-6546-A74D-B04E-D98303C812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35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02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146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69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8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37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03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5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59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495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4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01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62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493342F-982A-9E10-FC83-F41A92C77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39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C2E1228-6E48-8E26-D9EA-68516097E664}"/>
              </a:ext>
            </a:extLst>
          </p:cNvPr>
          <p:cNvSpPr txBox="1"/>
          <p:nvPr/>
        </p:nvSpPr>
        <p:spPr>
          <a:xfrm>
            <a:off x="1823998" y="61531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dark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EC55A81D-7B09-E696-8274-D273A9BD5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3120960"/>
            <a:ext cx="594000" cy="5940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E947DF63-D444-2D69-8C1C-C207F706779B}"/>
              </a:ext>
            </a:extLst>
          </p:cNvPr>
          <p:cNvSpPr/>
          <p:nvPr/>
        </p:nvSpPr>
        <p:spPr>
          <a:xfrm>
            <a:off x="1948983" y="3131904"/>
            <a:ext cx="661771" cy="596900"/>
          </a:xfrm>
          <a:prstGeom prst="wedgeRectCallout">
            <a:avLst>
              <a:gd name="adj1" fmla="val -71752"/>
              <a:gd name="adj2" fmla="val 101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CE8E858-E194-1215-4623-61F658FC6BA7}"/>
              </a:ext>
            </a:extLst>
          </p:cNvPr>
          <p:cNvSpPr/>
          <p:nvPr/>
        </p:nvSpPr>
        <p:spPr>
          <a:xfrm>
            <a:off x="2760880" y="3131904"/>
            <a:ext cx="1058952" cy="596900"/>
          </a:xfrm>
          <a:prstGeom prst="wedgeRectCallout">
            <a:avLst>
              <a:gd name="adj1" fmla="val -67467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E1C0DF0B-4D7C-0C1D-1B60-07D58FBBA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830" y="3865496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4C4071C3-A628-CC7D-E46C-B851499819B0}"/>
              </a:ext>
            </a:extLst>
          </p:cNvPr>
          <p:cNvSpPr/>
          <p:nvPr/>
        </p:nvSpPr>
        <p:spPr>
          <a:xfrm>
            <a:off x="1944814" y="3855832"/>
            <a:ext cx="661771" cy="596900"/>
          </a:xfrm>
          <a:prstGeom prst="wedgeRectCallout">
            <a:avLst>
              <a:gd name="adj1" fmla="val -71752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3ED62E40-9951-3946-194E-BEF02F77E681}"/>
              </a:ext>
            </a:extLst>
          </p:cNvPr>
          <p:cNvSpPr/>
          <p:nvPr/>
        </p:nvSpPr>
        <p:spPr>
          <a:xfrm>
            <a:off x="2760879" y="3850864"/>
            <a:ext cx="4046321" cy="596900"/>
          </a:xfrm>
          <a:prstGeom prst="wedgeRectCallout">
            <a:avLst>
              <a:gd name="adj1" fmla="val -52200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44F66C2F-1442-6211-2F8D-7D63F562BA7D}"/>
              </a:ext>
            </a:extLst>
          </p:cNvPr>
          <p:cNvSpPr/>
          <p:nvPr/>
        </p:nvSpPr>
        <p:spPr>
          <a:xfrm>
            <a:off x="1947279" y="4569824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F940FD00-DE86-1926-E1E5-E64BA791EB2F}"/>
              </a:ext>
            </a:extLst>
          </p:cNvPr>
          <p:cNvSpPr/>
          <p:nvPr/>
        </p:nvSpPr>
        <p:spPr>
          <a:xfrm>
            <a:off x="2760879" y="4569824"/>
            <a:ext cx="8223796" cy="998875"/>
          </a:xfrm>
          <a:prstGeom prst="wedgeRectCallout">
            <a:avLst>
              <a:gd name="adj1" fmla="val -51091"/>
              <a:gd name="adj2" fmla="val -284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559E43B-8D98-C3F4-EFD6-4A85F82644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830" y="4569824"/>
            <a:ext cx="596900" cy="596900"/>
          </a:xfrm>
          <a:prstGeom prst="rect">
            <a:avLst/>
          </a:prstGeom>
        </p:spPr>
      </p:pic>
      <p:pic>
        <p:nvPicPr>
          <p:cNvPr id="22" name="図 21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07CA5060-F504-1D98-0766-C795916A10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830" y="5703458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C0AA03E-FAEB-6CA9-8C52-4E51B8C29A5B}"/>
              </a:ext>
            </a:extLst>
          </p:cNvPr>
          <p:cNvSpPr/>
          <p:nvPr/>
        </p:nvSpPr>
        <p:spPr>
          <a:xfrm>
            <a:off x="1944814" y="5703458"/>
            <a:ext cx="8223796" cy="594000"/>
          </a:xfrm>
          <a:prstGeom prst="wedgeRectCallout">
            <a:avLst>
              <a:gd name="adj1" fmla="val -51327"/>
              <a:gd name="adj2" fmla="val -151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3874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2023-03-08T06:04:36Z</dcterms:created>
  <dcterms:modified xsi:type="dcterms:W3CDTF">2023-03-08T06:05:04Z</dcterms:modified>
</cp:coreProperties>
</file>