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0340"/>
  </p:normalViewPr>
  <p:slideViewPr>
    <p:cSldViewPr snapToGrid="0">
      <p:cViewPr varScale="1">
        <p:scale>
          <a:sx n="101" d="100"/>
          <a:sy n="101" d="100"/>
        </p:scale>
        <p:origin x="15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BD8FC-DF00-9842-ADFE-7FECCC2AA12D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E580E-642D-F74E-B5EA-0B9108336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463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雷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39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200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2806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47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20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45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685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29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453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77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031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45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48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54886A-87C5-2F50-C3E2-FC5ECA64C140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電</a:t>
            </a:r>
          </a:p>
        </p:txBody>
      </p:sp>
      <p:pic>
        <p:nvPicPr>
          <p:cNvPr id="16" name="図 15" descr="挿絵, 記号 が含まれている画像&#10;&#10;自動的に生成された説明">
            <a:extLst>
              <a:ext uri="{FF2B5EF4-FFF2-40B4-BE49-F238E27FC236}">
                <a16:creationId xmlns:a16="http://schemas.microsoft.com/office/drawing/2014/main" id="{B8A2F1C8-88DC-2E47-27C3-4CA5B78C2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38" y="1887229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040D04F-5B0B-EDFB-EBA6-BE9E98D1E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138" y="2547981"/>
            <a:ext cx="596900" cy="596900"/>
          </a:xfrm>
          <a:prstGeom prst="rect">
            <a:avLst/>
          </a:prstGeom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A14D7E60-85D3-4AAF-5EFD-490CED4F15C0}"/>
              </a:ext>
            </a:extLst>
          </p:cNvPr>
          <p:cNvSpPr/>
          <p:nvPr/>
        </p:nvSpPr>
        <p:spPr>
          <a:xfrm>
            <a:off x="3809054" y="1684432"/>
            <a:ext cx="695204" cy="596900"/>
          </a:xfrm>
          <a:prstGeom prst="wedgeRectCallout">
            <a:avLst>
              <a:gd name="adj1" fmla="val -76209"/>
              <a:gd name="adj2" fmla="val 306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図 31" descr="図形&#10;&#10;自動的に生成された説明">
            <a:extLst>
              <a:ext uri="{FF2B5EF4-FFF2-40B4-BE49-F238E27FC236}">
                <a16:creationId xmlns:a16="http://schemas.microsoft.com/office/drawing/2014/main" id="{9B713A48-092F-65FB-3EB0-07FBA98A1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202" y="1860509"/>
            <a:ext cx="596900" cy="596900"/>
          </a:xfrm>
          <a:prstGeom prst="rect">
            <a:avLst/>
          </a:prstGeom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CEC43CA6-C2A8-D2C4-B556-D73D9C05E32F}"/>
              </a:ext>
            </a:extLst>
          </p:cNvPr>
          <p:cNvSpPr/>
          <p:nvPr/>
        </p:nvSpPr>
        <p:spPr>
          <a:xfrm>
            <a:off x="4643733" y="1677970"/>
            <a:ext cx="3575785" cy="620196"/>
          </a:xfrm>
          <a:prstGeom prst="wedgeRectCallout">
            <a:avLst>
              <a:gd name="adj1" fmla="val -52893"/>
              <a:gd name="adj2" fmla="val -163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pic>
        <p:nvPicPr>
          <p:cNvPr id="34" name="図 3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9B085A9-5EDC-256E-B8F5-0C9E62CF3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202" y="2584580"/>
            <a:ext cx="596900" cy="596900"/>
          </a:xfrm>
          <a:prstGeom prst="rect">
            <a:avLst/>
          </a:prstGeom>
        </p:spPr>
      </p:pic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A3FBC599-4160-9A62-8272-694A84FFF984}"/>
              </a:ext>
            </a:extLst>
          </p:cNvPr>
          <p:cNvSpPr/>
          <p:nvPr/>
        </p:nvSpPr>
        <p:spPr>
          <a:xfrm>
            <a:off x="3792569" y="2374521"/>
            <a:ext cx="7780965" cy="1065345"/>
          </a:xfrm>
          <a:prstGeom prst="wedgeRectCallout">
            <a:avLst>
              <a:gd name="adj1" fmla="val -52426"/>
              <a:gd name="adj2" fmla="val -128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36" name="図 3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BB47705-CF84-191F-0309-9D888BE0AC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3202" y="3527882"/>
            <a:ext cx="596900" cy="596900"/>
          </a:xfrm>
          <a:prstGeom prst="rect">
            <a:avLst/>
          </a:prstGeom>
        </p:spPr>
      </p:pic>
      <p:sp>
        <p:nvSpPr>
          <p:cNvPr id="37" name="四角形吹き出し 36">
            <a:extLst>
              <a:ext uri="{FF2B5EF4-FFF2-40B4-BE49-F238E27FC236}">
                <a16:creationId xmlns:a16="http://schemas.microsoft.com/office/drawing/2014/main" id="{55E64459-D02F-5C49-2E76-E22E783D1871}"/>
              </a:ext>
            </a:extLst>
          </p:cNvPr>
          <p:cNvSpPr/>
          <p:nvPr/>
        </p:nvSpPr>
        <p:spPr>
          <a:xfrm>
            <a:off x="3719124" y="3531270"/>
            <a:ext cx="4258254" cy="566141"/>
          </a:xfrm>
          <a:prstGeom prst="wedgeRectCallout">
            <a:avLst>
              <a:gd name="adj1" fmla="val -51873"/>
              <a:gd name="adj2" fmla="val 15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終冬寒料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/⻗]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雨電</a:t>
            </a:r>
          </a:p>
        </p:txBody>
      </p:sp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462904F-9D0A-9C06-4124-67FFF8C31D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6321" y="534800"/>
            <a:ext cx="596900" cy="5969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2AED3D-62E1-054E-E5A4-76FADEC82E82}"/>
              </a:ext>
            </a:extLst>
          </p:cNvPr>
          <p:cNvSpPr txBox="1"/>
          <p:nvPr/>
        </p:nvSpPr>
        <p:spPr>
          <a:xfrm>
            <a:off x="1823998" y="615317"/>
            <a:ext cx="1618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electricity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ECF493A-A065-170E-5290-961C5F112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153723FD-6E1E-F6B5-A3D1-912E355CD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238" y="4417230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645062A9-9ACF-DF06-EB1C-BD444C498F72}"/>
              </a:ext>
            </a:extLst>
          </p:cNvPr>
          <p:cNvSpPr/>
          <p:nvPr/>
        </p:nvSpPr>
        <p:spPr>
          <a:xfrm>
            <a:off x="1967592" y="4340502"/>
            <a:ext cx="3061608" cy="1042234"/>
          </a:xfrm>
          <a:prstGeom prst="wedgeRectCallout">
            <a:avLst>
              <a:gd name="adj1" fmla="val -54092"/>
              <a:gd name="adj2" fmla="val -1999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996D5C72-DB90-4B68-AB51-C4658750637B}"/>
              </a:ext>
            </a:extLst>
          </p:cNvPr>
          <p:cNvSpPr/>
          <p:nvPr/>
        </p:nvSpPr>
        <p:spPr>
          <a:xfrm>
            <a:off x="5183033" y="4179865"/>
            <a:ext cx="6898477" cy="1462972"/>
          </a:xfrm>
          <a:prstGeom prst="wedgeRectCallout">
            <a:avLst>
              <a:gd name="adj1" fmla="val -51929"/>
              <a:gd name="adj2" fmla="val -664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A355A6CE-6071-454F-FB4B-C69DBB7301E9}"/>
              </a:ext>
            </a:extLst>
          </p:cNvPr>
          <p:cNvSpPr/>
          <p:nvPr/>
        </p:nvSpPr>
        <p:spPr>
          <a:xfrm>
            <a:off x="1967592" y="5737281"/>
            <a:ext cx="7721302" cy="1042234"/>
          </a:xfrm>
          <a:prstGeom prst="wedgeRectCallout">
            <a:avLst>
              <a:gd name="adj1" fmla="val -51522"/>
              <a:gd name="adj2" fmla="val -181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17" name="図 1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8567DBD-CD23-4D33-DB1E-B768E323DC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9238" y="5737281"/>
            <a:ext cx="596900" cy="596900"/>
          </a:xfrm>
          <a:prstGeom prst="rect">
            <a:avLst/>
          </a:prstGeom>
        </p:spPr>
      </p:pic>
      <p:pic>
        <p:nvPicPr>
          <p:cNvPr id="4" name="図 3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8BE5390-F9FD-25BD-0D5D-58EB79E8B40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5348" y="615317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01AC9E66-7FD5-561B-0E9C-20EEFE73F8E5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9E71F6F3-9911-2084-ECD2-44E5F3371319}"/>
              </a:ext>
            </a:extLst>
          </p:cNvPr>
          <p:cNvSpPr/>
          <p:nvPr/>
        </p:nvSpPr>
        <p:spPr>
          <a:xfrm>
            <a:off x="4572608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8" name="図 7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94C7BB93-A999-9701-1097-E09FF381A88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3098" y="60145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388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2023-03-09T02:16:28Z</dcterms:created>
  <dcterms:modified xsi:type="dcterms:W3CDTF">2023-03-09T02:16:50Z</dcterms:modified>
</cp:coreProperties>
</file>