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9524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0D019-C0E8-FE49-948D-1B530ED32A9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41603-85A6-6A46-B82F-D01A1C990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34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812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85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7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56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4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44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67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03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12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885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06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02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98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34934" y="1571382"/>
            <a:ext cx="2795013" cy="968171"/>
          </a:xfrm>
          <a:prstGeom prst="wedgeRectCallout">
            <a:avLst>
              <a:gd name="adj1" fmla="val -55516"/>
              <a:gd name="adj2" fmla="val -539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57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24D1A6-67AC-D15F-FE2D-C511B8CC3B6A}"/>
              </a:ext>
            </a:extLst>
          </p:cNvPr>
          <p:cNvSpPr txBox="1"/>
          <p:nvPr/>
        </p:nvSpPr>
        <p:spPr>
          <a:xfrm>
            <a:off x="1823998" y="615317"/>
            <a:ext cx="932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work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6B4A494-FC44-5FDF-AAE5-7FC4F6F6E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C3635D8C-1FB3-F319-8B38-5F087A8CE913}"/>
              </a:ext>
            </a:extLst>
          </p:cNvPr>
          <p:cNvSpPr/>
          <p:nvPr/>
        </p:nvSpPr>
        <p:spPr>
          <a:xfrm>
            <a:off x="4921219" y="1571382"/>
            <a:ext cx="5853159" cy="566141"/>
          </a:xfrm>
          <a:prstGeom prst="wedgeRectCallout">
            <a:avLst>
              <a:gd name="adj1" fmla="val -52685"/>
              <a:gd name="adj2" fmla="val 1947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9" name="図 8" descr="矢印&#10;&#10;中程度の精度で自動的に生成された説明">
            <a:extLst>
              <a:ext uri="{FF2B5EF4-FFF2-40B4-BE49-F238E27FC236}">
                <a16:creationId xmlns:a16="http://schemas.microsoft.com/office/drawing/2014/main" id="{4C781443-0E06-E9CB-1538-C37329060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175" y="2689139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3B4F99C-A26A-67A8-37FE-0E3548EA0B59}"/>
              </a:ext>
            </a:extLst>
          </p:cNvPr>
          <p:cNvSpPr/>
          <p:nvPr/>
        </p:nvSpPr>
        <p:spPr>
          <a:xfrm>
            <a:off x="2766630" y="2660580"/>
            <a:ext cx="4890012" cy="596900"/>
          </a:xfrm>
          <a:prstGeom prst="wedgeRectCallout">
            <a:avLst>
              <a:gd name="adj1" fmla="val -53824"/>
              <a:gd name="adj2" fmla="val 66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81B4EB8-BF53-595B-2893-7F4A38CF918B}"/>
              </a:ext>
            </a:extLst>
          </p:cNvPr>
          <p:cNvSpPr/>
          <p:nvPr/>
        </p:nvSpPr>
        <p:spPr>
          <a:xfrm>
            <a:off x="1917113" y="2653844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図形, 矢印&#10;&#10;自動的に生成された説明">
            <a:extLst>
              <a:ext uri="{FF2B5EF4-FFF2-40B4-BE49-F238E27FC236}">
                <a16:creationId xmlns:a16="http://schemas.microsoft.com/office/drawing/2014/main" id="{07E1CDA5-0C77-CF5C-DD4A-195F401AD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089" y="6043652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E420030-6D84-9B11-BCF9-D38EE3BC3C63}"/>
              </a:ext>
            </a:extLst>
          </p:cNvPr>
          <p:cNvSpPr/>
          <p:nvPr/>
        </p:nvSpPr>
        <p:spPr>
          <a:xfrm>
            <a:off x="1934934" y="6043652"/>
            <a:ext cx="1477782" cy="596900"/>
          </a:xfrm>
          <a:prstGeom prst="wedgeRectCallout">
            <a:avLst>
              <a:gd name="adj1" fmla="val -57091"/>
              <a:gd name="adj2" fmla="val 2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04781FB-F20A-32C6-E13B-0F5C7C3B4CB5}"/>
              </a:ext>
            </a:extLst>
          </p:cNvPr>
          <p:cNvSpPr/>
          <p:nvPr/>
        </p:nvSpPr>
        <p:spPr>
          <a:xfrm>
            <a:off x="3512155" y="6038020"/>
            <a:ext cx="1030491" cy="596900"/>
          </a:xfrm>
          <a:prstGeom prst="wedgeRectCallout">
            <a:avLst>
              <a:gd name="adj1" fmla="val -57205"/>
              <a:gd name="adj2" fmla="val 238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男働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9DBBAD2-0F5D-A432-6FD1-5E19B22CB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657" y="5129609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92D5DEE-F708-46A4-D4D4-DDD9B46DD7FE}"/>
              </a:ext>
            </a:extLst>
          </p:cNvPr>
          <p:cNvSpPr/>
          <p:nvPr/>
        </p:nvSpPr>
        <p:spPr>
          <a:xfrm>
            <a:off x="1934934" y="4889148"/>
            <a:ext cx="3991733" cy="97399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D8AA0F6-5F82-597A-CD5C-ABEEA536F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4657" y="3457354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022505A-1D6D-2FDD-D302-FD4FFB6F3CE4}"/>
              </a:ext>
            </a:extLst>
          </p:cNvPr>
          <p:cNvSpPr/>
          <p:nvPr/>
        </p:nvSpPr>
        <p:spPr>
          <a:xfrm>
            <a:off x="1973008" y="3367741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野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8D6C3647-C3F8-4C46-C72A-DF979399EFD3}"/>
              </a:ext>
            </a:extLst>
          </p:cNvPr>
          <p:cNvSpPr/>
          <p:nvPr/>
        </p:nvSpPr>
        <p:spPr>
          <a:xfrm>
            <a:off x="2827091" y="3378507"/>
            <a:ext cx="1439601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動働⾵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図 1" descr="図形&#10;&#10;自動的に生成された説明">
            <a:extLst>
              <a:ext uri="{FF2B5EF4-FFF2-40B4-BE49-F238E27FC236}">
                <a16:creationId xmlns:a16="http://schemas.microsoft.com/office/drawing/2014/main" id="{67256714-8ACE-017C-74B6-DEA7002F2B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9814" y="6043652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BF8E5362-2EB4-EDDB-809C-F7096FF4B44C}"/>
              </a:ext>
            </a:extLst>
          </p:cNvPr>
          <p:cNvSpPr/>
          <p:nvPr/>
        </p:nvSpPr>
        <p:spPr>
          <a:xfrm>
            <a:off x="6555179" y="5312166"/>
            <a:ext cx="5444038" cy="1462972"/>
          </a:xfrm>
          <a:prstGeom prst="wedgeRectCallout">
            <a:avLst>
              <a:gd name="adj1" fmla="val -52905"/>
              <a:gd name="adj2" fmla="val 202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3B33A839-2445-06C2-8A74-B14DE6332EB8}"/>
              </a:ext>
            </a:extLst>
          </p:cNvPr>
          <p:cNvSpPr/>
          <p:nvPr/>
        </p:nvSpPr>
        <p:spPr>
          <a:xfrm>
            <a:off x="1934934" y="4167389"/>
            <a:ext cx="5600001" cy="541245"/>
          </a:xfrm>
          <a:prstGeom prst="wedgeRectCallout">
            <a:avLst>
              <a:gd name="adj1" fmla="val -54041"/>
              <a:gd name="adj2" fmla="val -6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C408258F-34B9-E1D5-284D-55741A1F9176}"/>
              </a:ext>
            </a:extLst>
          </p:cNvPr>
          <p:cNvSpPr/>
          <p:nvPr/>
        </p:nvSpPr>
        <p:spPr>
          <a:xfrm>
            <a:off x="7712537" y="2987589"/>
            <a:ext cx="4305908" cy="2187635"/>
          </a:xfrm>
          <a:prstGeom prst="wedgeRectCallout">
            <a:avLst>
              <a:gd name="adj1" fmla="val -53779"/>
              <a:gd name="adj2" fmla="val 157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C52E9E9-1486-72A3-28A1-745E6A6C6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57" y="4261962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5472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2023-03-07T05:21:15Z</dcterms:created>
  <dcterms:modified xsi:type="dcterms:W3CDTF">2023-03-07T05:21:44Z</dcterms:modified>
</cp:coreProperties>
</file>