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6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9728"/>
  </p:normalViewPr>
  <p:slideViewPr>
    <p:cSldViewPr snapToGrid="0">
      <p:cViewPr varScale="1">
        <p:scale>
          <a:sx n="114" d="100"/>
          <a:sy n="114" d="100"/>
        </p:scale>
        <p:origin x="10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F53046-8805-234B-BAD6-D065009A8730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223DB-C9A1-254D-A0B3-4BC148083F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9048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687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2783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4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4924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472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8244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2228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3482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8056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1484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3867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2341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7995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DEA78A-123F-183C-9F19-E68DA8B5C886}"/>
              </a:ext>
            </a:extLst>
          </p:cNvPr>
          <p:cNvSpPr/>
          <p:nvPr/>
        </p:nvSpPr>
        <p:spPr>
          <a:xfrm>
            <a:off x="1953695" y="1911463"/>
            <a:ext cx="3444216" cy="596900"/>
          </a:xfrm>
          <a:prstGeom prst="wedgeRectCallout">
            <a:avLst>
              <a:gd name="adj1" fmla="val -53758"/>
              <a:gd name="adj2" fmla="val 3461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近遠通送運進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0" name="図 9" descr="抽象, 挿絵 が含まれている画像&#10;&#10;自動的に生成された説明">
            <a:extLst>
              <a:ext uri="{FF2B5EF4-FFF2-40B4-BE49-F238E27FC236}">
                <a16:creationId xmlns:a16="http://schemas.microsoft.com/office/drawing/2014/main" id="{5FF4A6CB-7F05-C0DF-9AC3-28DE3A610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824" y="1876132"/>
            <a:ext cx="596900" cy="59690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B82EBC3-2EA5-87ED-B178-BECE196416E3}"/>
              </a:ext>
            </a:extLst>
          </p:cNvPr>
          <p:cNvSpPr txBox="1"/>
          <p:nvPr/>
        </p:nvSpPr>
        <p:spPr>
          <a:xfrm>
            <a:off x="1823998" y="615317"/>
            <a:ext cx="630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far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C7BCC1E-A863-0221-9BAE-D24405A04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05281B06-B5C4-47F0-BA3B-CDB778A603E4}"/>
              </a:ext>
            </a:extLst>
          </p:cNvPr>
          <p:cNvSpPr/>
          <p:nvPr/>
        </p:nvSpPr>
        <p:spPr>
          <a:xfrm>
            <a:off x="1953695" y="2636951"/>
            <a:ext cx="1046728" cy="594000"/>
          </a:xfrm>
          <a:prstGeom prst="wedgeRectCallout">
            <a:avLst>
              <a:gd name="adj1" fmla="val -62087"/>
              <a:gd name="adj2" fmla="val 552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9568A278-1253-8CC9-B2D6-C3666E098044}"/>
              </a:ext>
            </a:extLst>
          </p:cNvPr>
          <p:cNvSpPr/>
          <p:nvPr/>
        </p:nvSpPr>
        <p:spPr>
          <a:xfrm>
            <a:off x="3151462" y="2612544"/>
            <a:ext cx="8573505" cy="1059908"/>
          </a:xfrm>
          <a:prstGeom prst="wedgeRectCallout">
            <a:avLst>
              <a:gd name="adj1" fmla="val -51219"/>
              <a:gd name="adj2" fmla="val -2574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E9D6C246-A7A3-5A23-3839-449C9E2E8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724" y="2704045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DE624D29-3F49-8900-8791-66F95F2458C3}"/>
              </a:ext>
            </a:extLst>
          </p:cNvPr>
          <p:cNvSpPr/>
          <p:nvPr/>
        </p:nvSpPr>
        <p:spPr>
          <a:xfrm>
            <a:off x="1953695" y="3776633"/>
            <a:ext cx="2658625" cy="1098849"/>
          </a:xfrm>
          <a:prstGeom prst="wedgeRectCallout">
            <a:avLst>
              <a:gd name="adj1" fmla="val -55495"/>
              <a:gd name="adj2" fmla="val -2899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5B1F9A80-C2E8-EE89-5095-59B7A222920B}"/>
              </a:ext>
            </a:extLst>
          </p:cNvPr>
          <p:cNvSpPr/>
          <p:nvPr/>
        </p:nvSpPr>
        <p:spPr>
          <a:xfrm>
            <a:off x="4724286" y="3324036"/>
            <a:ext cx="7000681" cy="1589671"/>
          </a:xfrm>
          <a:prstGeom prst="wedgeRectCallout">
            <a:avLst>
              <a:gd name="adj1" fmla="val -51168"/>
              <a:gd name="adj2" fmla="val 137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EDD1A263-ABEF-D03D-5405-791DE237A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57" y="3776633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FCD0D02C-2D65-AEED-F7BD-E49F24A11EE3}"/>
              </a:ext>
            </a:extLst>
          </p:cNvPr>
          <p:cNvSpPr/>
          <p:nvPr/>
        </p:nvSpPr>
        <p:spPr>
          <a:xfrm>
            <a:off x="1953696" y="5078608"/>
            <a:ext cx="5110782" cy="596900"/>
          </a:xfrm>
          <a:prstGeom prst="wedgeRectCallout">
            <a:avLst>
              <a:gd name="adj1" fmla="val -52950"/>
              <a:gd name="adj2" fmla="val -557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体低作便働住使借仕代</a:t>
            </a:r>
          </a:p>
        </p:txBody>
      </p:sp>
      <p:pic>
        <p:nvPicPr>
          <p:cNvPr id="20" name="図 19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AAA69035-16FC-AC1F-8356-E8E50F5823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8824" y="5032024"/>
            <a:ext cx="596900" cy="596900"/>
          </a:xfrm>
          <a:prstGeom prst="rect">
            <a:avLst/>
          </a:prstGeom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3A0650BD-C918-0670-CF4D-591D05A7DB32}"/>
              </a:ext>
            </a:extLst>
          </p:cNvPr>
          <p:cNvSpPr/>
          <p:nvPr/>
        </p:nvSpPr>
        <p:spPr>
          <a:xfrm>
            <a:off x="7180226" y="5078609"/>
            <a:ext cx="3748330" cy="1027224"/>
          </a:xfrm>
          <a:prstGeom prst="wedgeRectCallout">
            <a:avLst>
              <a:gd name="adj1" fmla="val -52722"/>
              <a:gd name="adj2" fmla="val -2323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夜貸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旅遠園不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[⼻]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行</a:t>
            </a:r>
          </a:p>
        </p:txBody>
      </p:sp>
      <p:pic>
        <p:nvPicPr>
          <p:cNvPr id="23" name="図 22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32DD0AB2-3591-BB9E-9DB3-32AFDB710B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8824" y="5910253"/>
            <a:ext cx="596900" cy="596900"/>
          </a:xfrm>
          <a:prstGeom prst="rect">
            <a:avLst/>
          </a:prstGeom>
        </p:spPr>
      </p:pic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AE077318-51E7-C8B9-3A6B-994EF068B833}"/>
              </a:ext>
            </a:extLst>
          </p:cNvPr>
          <p:cNvSpPr/>
          <p:nvPr/>
        </p:nvSpPr>
        <p:spPr>
          <a:xfrm>
            <a:off x="1953695" y="5883527"/>
            <a:ext cx="4069777" cy="596900"/>
          </a:xfrm>
          <a:prstGeom prst="wedgeRectCallout">
            <a:avLst>
              <a:gd name="adj1" fmla="val -53137"/>
              <a:gd name="adj2" fmla="val -1073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旅遠園発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  <p:pic>
        <p:nvPicPr>
          <p:cNvPr id="6" name="図 5" descr="挿絵, 抽象 が含まれている画像&#10;&#10;自動的に生成された説明">
            <a:extLst>
              <a:ext uri="{FF2B5EF4-FFF2-40B4-BE49-F238E27FC236}">
                <a16:creationId xmlns:a16="http://schemas.microsoft.com/office/drawing/2014/main" id="{43F531F0-0F94-A54D-7226-A963245547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64432" y="615779"/>
            <a:ext cx="596900" cy="596900"/>
          </a:xfrm>
          <a:prstGeom prst="rect">
            <a:avLst/>
          </a:prstGeom>
        </p:spPr>
      </p:pic>
      <p:sp>
        <p:nvSpPr>
          <p:cNvPr id="7" name="円形吹き出し 6">
            <a:extLst>
              <a:ext uri="{FF2B5EF4-FFF2-40B4-BE49-F238E27FC236}">
                <a16:creationId xmlns:a16="http://schemas.microsoft.com/office/drawing/2014/main" id="{CDDE8B5F-80B2-2FEF-7216-12963B0A77E8}"/>
              </a:ext>
            </a:extLst>
          </p:cNvPr>
          <p:cNvSpPr/>
          <p:nvPr/>
        </p:nvSpPr>
        <p:spPr>
          <a:xfrm>
            <a:off x="2863452" y="20887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</p:spTree>
    <p:extLst>
      <p:ext uri="{BB962C8B-B14F-4D97-AF65-F5344CB8AC3E}">
        <p14:creationId xmlns:p14="http://schemas.microsoft.com/office/powerpoint/2010/main" val="8921540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2023-03-08T05:13:15Z</dcterms:created>
  <dcterms:modified xsi:type="dcterms:W3CDTF">2023-03-08T05:13:38Z</dcterms:modified>
</cp:coreProperties>
</file>