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7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1837"/>
  </p:normalViewPr>
  <p:slideViewPr>
    <p:cSldViewPr snapToGrid="0">
      <p:cViewPr varScale="1">
        <p:scale>
          <a:sx n="117" d="100"/>
          <a:sy n="117" d="100"/>
        </p:scale>
        <p:origin x="9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365A06-743A-AD48-87DC-15D6E850567F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023B78-2BF2-F749-B554-C38A1EEA52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6133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01668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525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1254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4529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6796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2610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5263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7337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0199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0401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8515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901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0568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jpg"/><Relationship Id="rId5" Type="http://schemas.openxmlformats.org/officeDocument/2006/relationships/image" Target="../media/image3.jpg"/><Relationship Id="rId10" Type="http://schemas.openxmlformats.org/officeDocument/2006/relationships/image" Target="../media/image8.jp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四角形吹き出し 2">
            <a:extLst>
              <a:ext uri="{FF2B5EF4-FFF2-40B4-BE49-F238E27FC236}">
                <a16:creationId xmlns:a16="http://schemas.microsoft.com/office/drawing/2014/main" id="{9614C532-FE04-EB96-1EFB-AB9EFCE7D913}"/>
              </a:ext>
            </a:extLst>
          </p:cNvPr>
          <p:cNvSpPr/>
          <p:nvPr/>
        </p:nvSpPr>
        <p:spPr>
          <a:xfrm>
            <a:off x="1942114" y="1866411"/>
            <a:ext cx="3093001" cy="594000"/>
          </a:xfrm>
          <a:prstGeom prst="wedgeRectCallout">
            <a:avLst>
              <a:gd name="adj1" fmla="val -54617"/>
              <a:gd name="adj2" fmla="val -15743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木本来東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森楽業</a:t>
            </a:r>
          </a:p>
        </p:txBody>
      </p:sp>
      <p:sp>
        <p:nvSpPr>
          <p:cNvPr id="6" name="四角形吹き出し 5">
            <a:extLst>
              <a:ext uri="{FF2B5EF4-FFF2-40B4-BE49-F238E27FC236}">
                <a16:creationId xmlns:a16="http://schemas.microsoft.com/office/drawing/2014/main" id="{DE5E292B-BE0A-4B3B-79E3-B0A8A6CC3712}"/>
              </a:ext>
            </a:extLst>
          </p:cNvPr>
          <p:cNvSpPr/>
          <p:nvPr/>
        </p:nvSpPr>
        <p:spPr>
          <a:xfrm>
            <a:off x="5200656" y="1857975"/>
            <a:ext cx="3498126" cy="594000"/>
          </a:xfrm>
          <a:prstGeom prst="wedgeRectCallout">
            <a:avLst>
              <a:gd name="adj1" fmla="val -53749"/>
              <a:gd name="adj2" fmla="val 208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休体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妹味薬菜集乗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D299CD1B-DA7C-1220-881E-FB99F73FF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544" y="1909618"/>
            <a:ext cx="574056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図 9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3BA40758-B418-616A-6D2E-49CE9B1947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544" y="2590400"/>
            <a:ext cx="596900" cy="596900"/>
          </a:xfrm>
          <a:prstGeom prst="rect">
            <a:avLst/>
          </a:prstGeom>
        </p:spPr>
      </p:pic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36E165A9-EEAF-036A-B827-CCF7581F5DC1}"/>
              </a:ext>
            </a:extLst>
          </p:cNvPr>
          <p:cNvSpPr/>
          <p:nvPr/>
        </p:nvSpPr>
        <p:spPr>
          <a:xfrm>
            <a:off x="1923515" y="2573524"/>
            <a:ext cx="1425312" cy="594000"/>
          </a:xfrm>
          <a:prstGeom prst="wedgeRectCallout">
            <a:avLst>
              <a:gd name="adj1" fmla="val -53561"/>
              <a:gd name="adj2" fmla="val -11620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校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林村</a:t>
            </a:r>
          </a:p>
        </p:txBody>
      </p:sp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1887E3B3-FBF3-5EEC-AE4D-13124653C00B}"/>
              </a:ext>
            </a:extLst>
          </p:cNvPr>
          <p:cNvSpPr/>
          <p:nvPr/>
        </p:nvSpPr>
        <p:spPr>
          <a:xfrm>
            <a:off x="3488614" y="2590401"/>
            <a:ext cx="3307602" cy="577124"/>
          </a:xfrm>
          <a:prstGeom prst="wedgeRectCallout">
            <a:avLst>
              <a:gd name="adj1" fmla="val -54565"/>
              <a:gd name="adj2" fmla="val -10409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新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親料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[⽲]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私秋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8" name="フローチャート: 代替処理 17">
            <a:extLst>
              <a:ext uri="{FF2B5EF4-FFF2-40B4-BE49-F238E27FC236}">
                <a16:creationId xmlns:a16="http://schemas.microsoft.com/office/drawing/2014/main" id="{7F0CB410-5A2D-BF3E-877F-B133801603E9}"/>
              </a:ext>
            </a:extLst>
          </p:cNvPr>
          <p:cNvSpPr/>
          <p:nvPr/>
        </p:nvSpPr>
        <p:spPr>
          <a:xfrm>
            <a:off x="904603" y="1764934"/>
            <a:ext cx="871970" cy="1517109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9" name="円/楕円 18">
            <a:extLst>
              <a:ext uri="{FF2B5EF4-FFF2-40B4-BE49-F238E27FC236}">
                <a16:creationId xmlns:a16="http://schemas.microsoft.com/office/drawing/2014/main" id="{70BEB4BF-B7FC-A53C-C639-2EE5A5D0339D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EF37B3A-FF68-0C52-883E-7DB46D72F9DF}"/>
              </a:ext>
            </a:extLst>
          </p:cNvPr>
          <p:cNvSpPr txBox="1"/>
          <p:nvPr/>
        </p:nvSpPr>
        <p:spPr>
          <a:xfrm>
            <a:off x="1823998" y="615317"/>
            <a:ext cx="22661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pleasure, music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8A538378-A215-7CAD-56E0-263834A5E3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999" y="317393"/>
            <a:ext cx="990601" cy="990601"/>
          </a:xfrm>
          <a:prstGeom prst="rect">
            <a:avLst/>
          </a:prstGeom>
        </p:spPr>
      </p:pic>
      <p:pic>
        <p:nvPicPr>
          <p:cNvPr id="8" name="図 7" descr="家具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C2E43314-B820-BDE7-04DD-6625816878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2966" y="3517226"/>
            <a:ext cx="596900" cy="596900"/>
          </a:xfrm>
          <a:prstGeom prst="rect">
            <a:avLst/>
          </a:prstGeom>
        </p:spPr>
      </p:pic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1CA31AED-3025-A7B6-007B-31FB4B1BEA8E}"/>
              </a:ext>
            </a:extLst>
          </p:cNvPr>
          <p:cNvSpPr/>
          <p:nvPr/>
        </p:nvSpPr>
        <p:spPr>
          <a:xfrm>
            <a:off x="1953537" y="3442406"/>
            <a:ext cx="1018342" cy="594000"/>
          </a:xfrm>
          <a:prstGeom prst="wedgeRectCallout">
            <a:avLst>
              <a:gd name="adj1" fmla="val -54617"/>
              <a:gd name="adj2" fmla="val -1574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白百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FCA5A151-6B16-2EC7-D5C2-4D77CBCF4A81}"/>
              </a:ext>
            </a:extLst>
          </p:cNvPr>
          <p:cNvSpPr/>
          <p:nvPr/>
        </p:nvSpPr>
        <p:spPr>
          <a:xfrm>
            <a:off x="3061887" y="3429000"/>
            <a:ext cx="2399314" cy="594000"/>
          </a:xfrm>
          <a:prstGeom prst="wedgeRectCallout">
            <a:avLst>
              <a:gd name="adj1" fmla="val -53749"/>
              <a:gd name="adj2" fmla="val 20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楽薬習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(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鳥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)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D00498FA-59F4-13E6-F084-D4F86B27C9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2199" y="3429000"/>
            <a:ext cx="594000" cy="592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3AB7C536-C54C-D466-CD53-313B4390C632}"/>
              </a:ext>
            </a:extLst>
          </p:cNvPr>
          <p:cNvSpPr/>
          <p:nvPr/>
        </p:nvSpPr>
        <p:spPr>
          <a:xfrm>
            <a:off x="6450710" y="3443080"/>
            <a:ext cx="5627550" cy="596900"/>
          </a:xfrm>
          <a:prstGeom prst="wedgeRectCallout">
            <a:avLst>
              <a:gd name="adj1" fmla="val -52075"/>
              <a:gd name="adj2" fmla="val 971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早暑昼春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明暗曜映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[⽈]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書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B71E0CC1-57B0-7B43-04B0-2F646B8DABD3}"/>
              </a:ext>
            </a:extLst>
          </p:cNvPr>
          <p:cNvSpPr/>
          <p:nvPr/>
        </p:nvSpPr>
        <p:spPr>
          <a:xfrm>
            <a:off x="6450710" y="4128645"/>
            <a:ext cx="5627550" cy="1462972"/>
          </a:xfrm>
          <a:prstGeom prst="wedgeRectCallout">
            <a:avLst>
              <a:gd name="adj1" fmla="val -38077"/>
              <a:gd name="adj2" fmla="val -5459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朝都題場借者便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東電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白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白百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楽薬習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音暗意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車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転軽運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里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重理黒野動働</a:t>
            </a:r>
          </a:p>
        </p:txBody>
      </p:sp>
      <p:pic>
        <p:nvPicPr>
          <p:cNvPr id="20" name="図 19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66253E10-E9A0-CC1F-1E80-BE3D783F775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2966" y="4344575"/>
            <a:ext cx="596900" cy="596900"/>
          </a:xfrm>
          <a:prstGeom prst="rect">
            <a:avLst/>
          </a:prstGeom>
        </p:spPr>
      </p:pic>
      <p:sp>
        <p:nvSpPr>
          <p:cNvPr id="21" name="四角形吹き出し 20">
            <a:extLst>
              <a:ext uri="{FF2B5EF4-FFF2-40B4-BE49-F238E27FC236}">
                <a16:creationId xmlns:a16="http://schemas.microsoft.com/office/drawing/2014/main" id="{C8F5B2EC-202C-8D57-18EA-E987199B5147}"/>
              </a:ext>
            </a:extLst>
          </p:cNvPr>
          <p:cNvSpPr/>
          <p:nvPr/>
        </p:nvSpPr>
        <p:spPr>
          <a:xfrm>
            <a:off x="1905030" y="4296374"/>
            <a:ext cx="2371038" cy="645101"/>
          </a:xfrm>
          <a:prstGeom prst="wedgeRectCallout">
            <a:avLst>
              <a:gd name="adj1" fmla="val -53120"/>
              <a:gd name="adj2" fmla="val -1011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楽薬弱習病</a:t>
            </a:r>
          </a:p>
        </p:txBody>
      </p:sp>
      <p:pic>
        <p:nvPicPr>
          <p:cNvPr id="22" name="図 21" descr="挿絵, 飛行機 が含まれている画像&#10;&#10;自動的に生成された説明">
            <a:extLst>
              <a:ext uri="{FF2B5EF4-FFF2-40B4-BE49-F238E27FC236}">
                <a16:creationId xmlns:a16="http://schemas.microsoft.com/office/drawing/2014/main" id="{C6934697-340E-66CC-E755-866A004829F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1544" y="5097577"/>
            <a:ext cx="596900" cy="596900"/>
          </a:xfrm>
          <a:prstGeom prst="rect">
            <a:avLst/>
          </a:prstGeom>
        </p:spPr>
      </p:pic>
      <p:sp>
        <p:nvSpPr>
          <p:cNvPr id="23" name="四角形吹き出し 22">
            <a:extLst>
              <a:ext uri="{FF2B5EF4-FFF2-40B4-BE49-F238E27FC236}">
                <a16:creationId xmlns:a16="http://schemas.microsoft.com/office/drawing/2014/main" id="{CDF0C9A3-C264-89F7-20F4-8A43CA1CFFE0}"/>
              </a:ext>
            </a:extLst>
          </p:cNvPr>
          <p:cNvSpPr/>
          <p:nvPr/>
        </p:nvSpPr>
        <p:spPr>
          <a:xfrm>
            <a:off x="1967910" y="5097577"/>
            <a:ext cx="1093977" cy="645101"/>
          </a:xfrm>
          <a:prstGeom prst="wedgeRectCallout">
            <a:avLst>
              <a:gd name="adj1" fmla="val -53120"/>
              <a:gd name="adj2" fmla="val -1011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楽薬</a:t>
            </a:r>
          </a:p>
        </p:txBody>
      </p:sp>
      <p:pic>
        <p:nvPicPr>
          <p:cNvPr id="5" name="図 4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4BF331E7-937B-1DEE-CEC3-7E4447A5B9D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36665" y="590936"/>
            <a:ext cx="596900" cy="596900"/>
          </a:xfrm>
          <a:prstGeom prst="rect">
            <a:avLst/>
          </a:prstGeom>
        </p:spPr>
      </p:pic>
      <p:sp>
        <p:nvSpPr>
          <p:cNvPr id="24" name="円形吹き出し 23">
            <a:extLst>
              <a:ext uri="{FF2B5EF4-FFF2-40B4-BE49-F238E27FC236}">
                <a16:creationId xmlns:a16="http://schemas.microsoft.com/office/drawing/2014/main" id="{7B01A3BA-CD3E-B95E-8B16-29B4C5517A3F}"/>
              </a:ext>
            </a:extLst>
          </p:cNvPr>
          <p:cNvSpPr/>
          <p:nvPr/>
        </p:nvSpPr>
        <p:spPr>
          <a:xfrm>
            <a:off x="4499323" y="163055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  <p:sp>
        <p:nvSpPr>
          <p:cNvPr id="25" name="円形吹き出し 24">
            <a:extLst>
              <a:ext uri="{FF2B5EF4-FFF2-40B4-BE49-F238E27FC236}">
                <a16:creationId xmlns:a16="http://schemas.microsoft.com/office/drawing/2014/main" id="{F793D0E8-B80D-BC78-3C0C-35212447B317}"/>
              </a:ext>
            </a:extLst>
          </p:cNvPr>
          <p:cNvSpPr/>
          <p:nvPr/>
        </p:nvSpPr>
        <p:spPr>
          <a:xfrm>
            <a:off x="5321238" y="163055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繁体字</a:t>
            </a:r>
          </a:p>
        </p:txBody>
      </p:sp>
      <p:pic>
        <p:nvPicPr>
          <p:cNvPr id="27" name="図 26" descr="アイコン&#10;&#10;自動的に生成された説明">
            <a:extLst>
              <a:ext uri="{FF2B5EF4-FFF2-40B4-BE49-F238E27FC236}">
                <a16:creationId xmlns:a16="http://schemas.microsoft.com/office/drawing/2014/main" id="{DA53C25E-4901-9B4C-CCC4-6227072C0B7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76933" y="590936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77403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</Words>
  <Application>Microsoft Macintosh PowerPoint</Application>
  <PresentationFormat>ワイド画面</PresentationFormat>
  <Paragraphs>15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2023-03-08T05:43:28Z</dcterms:created>
  <dcterms:modified xsi:type="dcterms:W3CDTF">2023-03-08T05:43:51Z</dcterms:modified>
</cp:coreProperties>
</file>