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7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9048"/>
  </p:normalViewPr>
  <p:slideViewPr>
    <p:cSldViewPr snapToGrid="0">
      <p:cViewPr varScale="1">
        <p:scale>
          <a:sx n="113" d="100"/>
          <a:sy n="113" d="100"/>
        </p:scale>
        <p:origin x="10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9A726-75D6-E24B-98EE-6496C1579321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83A608-7CA8-2742-B36A-1016E761CA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9962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菐</a:t>
            </a:r>
            <a:r>
              <a:rPr kumimoji="1" lang="en-US" altLang="ja-JP" baseline="0" dirty="0"/>
              <a:t>〕</a:t>
            </a:r>
            <a:r>
              <a:rPr kumimoji="1" lang="ja-JP" altLang="en-US" baseline="0"/>
              <a:t>級外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7175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730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894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584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6285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498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977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6864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44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232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0116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017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4186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9614C532-FE04-EB96-1EFB-AB9EFCE7D913}"/>
              </a:ext>
            </a:extLst>
          </p:cNvPr>
          <p:cNvSpPr/>
          <p:nvPr/>
        </p:nvSpPr>
        <p:spPr>
          <a:xfrm>
            <a:off x="1942114" y="1866411"/>
            <a:ext cx="3093001" cy="594000"/>
          </a:xfrm>
          <a:prstGeom prst="wedgeRectCallout">
            <a:avLst>
              <a:gd name="adj1" fmla="val -54617"/>
              <a:gd name="adj2" fmla="val -157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DE5E292B-BE0A-4B3B-79E3-B0A8A6CC3712}"/>
              </a:ext>
            </a:extLst>
          </p:cNvPr>
          <p:cNvSpPr/>
          <p:nvPr/>
        </p:nvSpPr>
        <p:spPr>
          <a:xfrm>
            <a:off x="5200656" y="1857975"/>
            <a:ext cx="3498126" cy="594000"/>
          </a:xfrm>
          <a:prstGeom prst="wedgeRectCallout">
            <a:avLst>
              <a:gd name="adj1" fmla="val -53749"/>
              <a:gd name="adj2" fmla="val 20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299CD1B-DA7C-1220-881E-FB99F73FF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4" y="1909618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3BA40758-B418-616A-6D2E-49CE9B194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44" y="2590400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36E165A9-EEAF-036A-B827-CCF7581F5DC1}"/>
              </a:ext>
            </a:extLst>
          </p:cNvPr>
          <p:cNvSpPr/>
          <p:nvPr/>
        </p:nvSpPr>
        <p:spPr>
          <a:xfrm>
            <a:off x="1923515" y="2573524"/>
            <a:ext cx="1425312" cy="594000"/>
          </a:xfrm>
          <a:prstGeom prst="wedgeRectCallout">
            <a:avLst>
              <a:gd name="adj1" fmla="val -53561"/>
              <a:gd name="adj2" fmla="val -1162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1887E3B3-FBF3-5EEC-AE4D-13124653C00B}"/>
              </a:ext>
            </a:extLst>
          </p:cNvPr>
          <p:cNvSpPr/>
          <p:nvPr/>
        </p:nvSpPr>
        <p:spPr>
          <a:xfrm>
            <a:off x="3488614" y="2590401"/>
            <a:ext cx="3307602" cy="577124"/>
          </a:xfrm>
          <a:prstGeom prst="wedgeRectCallout">
            <a:avLst>
              <a:gd name="adj1" fmla="val -54565"/>
              <a:gd name="adj2" fmla="val -1040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フローチャート: 代替処理 17">
            <a:extLst>
              <a:ext uri="{FF2B5EF4-FFF2-40B4-BE49-F238E27FC236}">
                <a16:creationId xmlns:a16="http://schemas.microsoft.com/office/drawing/2014/main" id="{7F0CB410-5A2D-BF3E-877F-B133801603E9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70BEB4BF-B7FC-A53C-C639-2EE5A5D0339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A781134-A727-D03F-8A1E-44EBA5A4F824}"/>
              </a:ext>
            </a:extLst>
          </p:cNvPr>
          <p:cNvSpPr txBox="1"/>
          <p:nvPr/>
        </p:nvSpPr>
        <p:spPr>
          <a:xfrm>
            <a:off x="1823998" y="615317"/>
            <a:ext cx="367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job, business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165992C-CF49-9C3B-B172-19808BD8F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8" name="図 7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0B957CEF-30B4-EB6E-6D1F-B3DE72E638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719" y="4185013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A8C6859-4FFE-D539-8D88-C5F36C05BCFC}"/>
              </a:ext>
            </a:extLst>
          </p:cNvPr>
          <p:cNvSpPr/>
          <p:nvPr/>
        </p:nvSpPr>
        <p:spPr>
          <a:xfrm>
            <a:off x="1942114" y="4169672"/>
            <a:ext cx="8246915" cy="594000"/>
          </a:xfrm>
          <a:prstGeom prst="wedgeRectCallout">
            <a:avLst>
              <a:gd name="adj1" fmla="val -52479"/>
              <a:gd name="adj2" fmla="val -2086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</a:p>
        </p:txBody>
      </p:sp>
      <p:pic>
        <p:nvPicPr>
          <p:cNvPr id="13" name="図 12" descr="白い背景に黒い文字&#10;&#10;低い精度で自動的に生成された説明">
            <a:extLst>
              <a:ext uri="{FF2B5EF4-FFF2-40B4-BE49-F238E27FC236}">
                <a16:creationId xmlns:a16="http://schemas.microsoft.com/office/drawing/2014/main" id="{07368955-083C-E4F1-37A3-3520496BF8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7719" y="4941026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6C1B2858-18FF-F955-2564-FE7F95A37D55}"/>
              </a:ext>
            </a:extLst>
          </p:cNvPr>
          <p:cNvSpPr/>
          <p:nvPr/>
        </p:nvSpPr>
        <p:spPr>
          <a:xfrm>
            <a:off x="1923515" y="4941026"/>
            <a:ext cx="4634182" cy="535465"/>
          </a:xfrm>
          <a:prstGeom prst="wedgeRectCallout">
            <a:avLst>
              <a:gd name="adj1" fmla="val -51854"/>
              <a:gd name="adj2" fmla="val -227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春寒業青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DBCE0CD9-9AE2-DF7B-71B9-B20DCF0EEE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719" y="3429000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3D6EE141-A7B8-500A-EC0F-688591216CB4}"/>
              </a:ext>
            </a:extLst>
          </p:cNvPr>
          <p:cNvSpPr/>
          <p:nvPr/>
        </p:nvSpPr>
        <p:spPr>
          <a:xfrm>
            <a:off x="1923515" y="3431900"/>
            <a:ext cx="596901" cy="594000"/>
          </a:xfrm>
          <a:prstGeom prst="wedgeRectCallout">
            <a:avLst>
              <a:gd name="adj1" fmla="val -62362"/>
              <a:gd name="adj2" fmla="val -596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業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円形吹き出し 3">
            <a:extLst>
              <a:ext uri="{FF2B5EF4-FFF2-40B4-BE49-F238E27FC236}">
                <a16:creationId xmlns:a16="http://schemas.microsoft.com/office/drawing/2014/main" id="{4F737D04-02B7-78D7-DB18-88764E27D6D1}"/>
              </a:ext>
            </a:extLst>
          </p:cNvPr>
          <p:cNvSpPr/>
          <p:nvPr/>
        </p:nvSpPr>
        <p:spPr>
          <a:xfrm>
            <a:off x="4237235" y="157150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5" name="図 1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9FBAE811-2839-A1B0-319E-2B288D42E3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8215" y="591792"/>
            <a:ext cx="596900" cy="5969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088D35-E315-0691-DC2D-50E97CF40A4D}"/>
              </a:ext>
            </a:extLst>
          </p:cNvPr>
          <p:cNvSpPr txBox="1"/>
          <p:nvPr/>
        </p:nvSpPr>
        <p:spPr>
          <a:xfrm>
            <a:off x="9942654" y="371585"/>
            <a:ext cx="178901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5" name="図 2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1A7AAE3-EB00-4D52-37CD-E494FCAAD7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0101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2446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2023-03-08T05:48:31Z</dcterms:created>
  <dcterms:modified xsi:type="dcterms:W3CDTF">2023-03-08T05:59:01Z</dcterms:modified>
</cp:coreProperties>
</file>