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163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6742E-88B8-564A-8276-50C84065E8E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F9AD2-F115-EE4C-85B9-28440856D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27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8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931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08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56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86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17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37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88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90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4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687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6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82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28059" y="1868460"/>
            <a:ext cx="2301131" cy="596900"/>
          </a:xfrm>
          <a:prstGeom prst="wedgeRectCallout">
            <a:avLst>
              <a:gd name="adj1" fmla="val -54107"/>
              <a:gd name="adj2" fmla="val -59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心思悪急意</a:t>
            </a:r>
          </a:p>
        </p:txBody>
      </p:sp>
      <p:pic>
        <p:nvPicPr>
          <p:cNvPr id="9" name="図 8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040076-3C47-F45C-5D1C-90A6D7432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5" y="1818649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666BB1-FDA1-0B73-11E9-57857323CE0B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mind, meaning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F6F31D9-37A3-851D-0965-FC199503C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4D42B64-D669-A085-7853-C2B42A4E0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975" y="2685077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2E694C6-F91D-90FC-F27E-54975F79B189}"/>
              </a:ext>
            </a:extLst>
          </p:cNvPr>
          <p:cNvSpPr/>
          <p:nvPr/>
        </p:nvSpPr>
        <p:spPr>
          <a:xfrm>
            <a:off x="1932228" y="2696021"/>
            <a:ext cx="661771" cy="596900"/>
          </a:xfrm>
          <a:prstGeom prst="wedgeRectCallout">
            <a:avLst>
              <a:gd name="adj1" fmla="val -71752"/>
              <a:gd name="adj2" fmla="val 101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062C54F-981C-3BC3-1A84-F4B7623C20DC}"/>
              </a:ext>
            </a:extLst>
          </p:cNvPr>
          <p:cNvSpPr/>
          <p:nvPr/>
        </p:nvSpPr>
        <p:spPr>
          <a:xfrm>
            <a:off x="2744125" y="2696021"/>
            <a:ext cx="1058952" cy="596900"/>
          </a:xfrm>
          <a:prstGeom prst="wedgeRectCallout">
            <a:avLst>
              <a:gd name="adj1" fmla="val -59111"/>
              <a:gd name="adj2" fmla="val 40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家具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DC5539AE-470B-F223-0145-F0FFA0E7F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075" y="3488248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A23B8A1-ABF1-03A3-CE98-803CF270D233}"/>
              </a:ext>
            </a:extLst>
          </p:cNvPr>
          <p:cNvSpPr/>
          <p:nvPr/>
        </p:nvSpPr>
        <p:spPr>
          <a:xfrm>
            <a:off x="1897929" y="3470956"/>
            <a:ext cx="661771" cy="596900"/>
          </a:xfrm>
          <a:prstGeom prst="wedgeRectCallout">
            <a:avLst>
              <a:gd name="adj1" fmla="val -65066"/>
              <a:gd name="adj2" fmla="val 114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立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507D2A36-C89C-4E35-7AF3-47F1C83552BD}"/>
              </a:ext>
            </a:extLst>
          </p:cNvPr>
          <p:cNvSpPr/>
          <p:nvPr/>
        </p:nvSpPr>
        <p:spPr>
          <a:xfrm>
            <a:off x="2744125" y="3470955"/>
            <a:ext cx="2472215" cy="1079119"/>
          </a:xfrm>
          <a:prstGeom prst="wedgeRectCallout">
            <a:avLst>
              <a:gd name="adj1" fmla="val -52200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63353821-D1C3-5EEE-1EC8-6BB929A8E44D}"/>
              </a:ext>
            </a:extLst>
          </p:cNvPr>
          <p:cNvSpPr/>
          <p:nvPr/>
        </p:nvSpPr>
        <p:spPr>
          <a:xfrm>
            <a:off x="6369045" y="2651278"/>
            <a:ext cx="658628" cy="596900"/>
          </a:xfrm>
          <a:prstGeom prst="wedgeRectCallout">
            <a:avLst>
              <a:gd name="adj1" fmla="val -63511"/>
              <a:gd name="adj2" fmla="val 83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EDA74FB2-80B3-2CE8-5A3A-5627B45DE21A}"/>
              </a:ext>
            </a:extLst>
          </p:cNvPr>
          <p:cNvSpPr/>
          <p:nvPr/>
        </p:nvSpPr>
        <p:spPr>
          <a:xfrm>
            <a:off x="7189113" y="1888297"/>
            <a:ext cx="4902624" cy="1615448"/>
          </a:xfrm>
          <a:prstGeom prst="wedgeRectCallout">
            <a:avLst>
              <a:gd name="adj1" fmla="val -52654"/>
              <a:gd name="adj2" fmla="val 1526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7B167FB-9C68-5FF0-7699-5EF6D2291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0705" y="2651278"/>
            <a:ext cx="596900" cy="596900"/>
          </a:xfrm>
          <a:prstGeom prst="rect">
            <a:avLst/>
          </a:prstGeom>
        </p:spPr>
      </p:pic>
      <p:pic>
        <p:nvPicPr>
          <p:cNvPr id="19" name="図 1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4494A4F4-AD90-8061-4EEC-30A2D0C6F4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0705" y="3684201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2D25E3C6-B33D-9C1C-CCC3-C8C866B4F314}"/>
              </a:ext>
            </a:extLst>
          </p:cNvPr>
          <p:cNvSpPr/>
          <p:nvPr/>
        </p:nvSpPr>
        <p:spPr>
          <a:xfrm>
            <a:off x="6369045" y="3734394"/>
            <a:ext cx="5205639" cy="1064822"/>
          </a:xfrm>
          <a:prstGeom prst="wedgeRectCallout">
            <a:avLst>
              <a:gd name="adj1" fmla="val -52420"/>
              <a:gd name="adj2" fmla="val -2070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5B3D29AD-6546-A2E8-2D98-EF32F9AE8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12" y="5395027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DE34B6A2-6EA5-CDEB-A04A-A3E94A85F907}"/>
              </a:ext>
            </a:extLst>
          </p:cNvPr>
          <p:cNvSpPr/>
          <p:nvPr/>
        </p:nvSpPr>
        <p:spPr>
          <a:xfrm>
            <a:off x="1823998" y="5352972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97A92946-2DBA-C2B6-67AB-77E5FEC64FC6}"/>
              </a:ext>
            </a:extLst>
          </p:cNvPr>
          <p:cNvSpPr/>
          <p:nvPr/>
        </p:nvSpPr>
        <p:spPr>
          <a:xfrm>
            <a:off x="5000767" y="5036290"/>
            <a:ext cx="6898807" cy="1462972"/>
          </a:xfrm>
          <a:prstGeom prst="wedgeRectCallout">
            <a:avLst>
              <a:gd name="adj1" fmla="val -52028"/>
              <a:gd name="adj2" fmla="val -126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</p:spTree>
    <p:extLst>
      <p:ext uri="{BB962C8B-B14F-4D97-AF65-F5344CB8AC3E}">
        <p14:creationId xmlns:p14="http://schemas.microsoft.com/office/powerpoint/2010/main" val="38410427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2023-03-08T07:02:24Z</dcterms:created>
  <dcterms:modified xsi:type="dcterms:W3CDTF">2023-03-08T07:02:44Z</dcterms:modified>
</cp:coreProperties>
</file>