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3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1769"/>
  </p:normalViewPr>
  <p:slideViewPr>
    <p:cSldViewPr snapToGrid="0">
      <p:cViewPr varScale="1">
        <p:scale>
          <a:sx n="90" d="100"/>
          <a:sy n="90" d="100"/>
        </p:scale>
        <p:origin x="19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A96FB6-7A54-CD43-AE6E-3AE2E6104C77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AF411A-B42B-F54E-AB9C-9E35E4C80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7287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漠</a:t>
            </a:r>
            <a:r>
              <a:rPr kumimoji="1" lang="en-US" altLang="ja-JP" baseline="0" dirty="0"/>
              <a:t>〕N1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7395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2184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2351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9831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0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1024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543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3220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3172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10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6281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5220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5778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10" Type="http://schemas.openxmlformats.org/officeDocument/2006/relationships/image" Target="../media/image8.jpg"/><Relationship Id="rId4" Type="http://schemas.openxmlformats.org/officeDocument/2006/relationships/image" Target="../media/image2.jpe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C8525030-264C-BD0B-79AD-D11D09FBBD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0" y="321595"/>
            <a:ext cx="986400" cy="9864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AB079D8-85F5-5478-F552-B401723A1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80" y="1880068"/>
            <a:ext cx="596900" cy="5969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BB40484-0AF1-A27E-6F7E-A1F7FB579A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280" y="2739196"/>
            <a:ext cx="596900" cy="596900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C119EA3-E100-4A67-165F-7D8E0079F1A1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Chinese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B28F4CEE-308A-2F58-3867-078AF28F7251}"/>
              </a:ext>
            </a:extLst>
          </p:cNvPr>
          <p:cNvSpPr/>
          <p:nvPr/>
        </p:nvSpPr>
        <p:spPr>
          <a:xfrm>
            <a:off x="1944086" y="1818649"/>
            <a:ext cx="2762915" cy="596900"/>
          </a:xfrm>
          <a:prstGeom prst="wedgeRectCallout">
            <a:avLst>
              <a:gd name="adj1" fmla="val -54349"/>
              <a:gd name="adj2" fmla="val 999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海洗注洋池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漢</a:t>
            </a:r>
            <a:r>
              <a:rPr kumimoji="1" lang="ja-JP" altLang="ja-JP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ABD756A8-CB75-F10E-6415-F9FCC917DB7E}"/>
              </a:ext>
            </a:extLst>
          </p:cNvPr>
          <p:cNvSpPr/>
          <p:nvPr/>
        </p:nvSpPr>
        <p:spPr>
          <a:xfrm>
            <a:off x="1944086" y="2756081"/>
            <a:ext cx="2399314" cy="596900"/>
          </a:xfrm>
          <a:prstGeom prst="wedgeRectCallout">
            <a:avLst>
              <a:gd name="adj1" fmla="val -54082"/>
              <a:gd name="adj2" fmla="val 1328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茶菜英薬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275BDB0-A587-82EA-3F9B-BB2963B33BF8}"/>
              </a:ext>
            </a:extLst>
          </p:cNvPr>
          <p:cNvSpPr txBox="1"/>
          <p:nvPr/>
        </p:nvSpPr>
        <p:spPr>
          <a:xfrm>
            <a:off x="9913257" y="384665"/>
            <a:ext cx="1818414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30" name="図 29" descr="文字が書かれている&#10;&#10;低い精度で自動的に生成された説明">
            <a:extLst>
              <a:ext uri="{FF2B5EF4-FFF2-40B4-BE49-F238E27FC236}">
                <a16:creationId xmlns:a16="http://schemas.microsoft.com/office/drawing/2014/main" id="{7C76EA95-76F7-D03C-25FF-269D5A638F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73151" y="549330"/>
            <a:ext cx="596900" cy="596900"/>
          </a:xfrm>
          <a:prstGeom prst="rect">
            <a:avLst/>
          </a:prstGeom>
        </p:spPr>
      </p:pic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18D85BE-42F2-68D9-F119-9A313AF04842}"/>
              </a:ext>
            </a:extLst>
          </p:cNvPr>
          <p:cNvSpPr/>
          <p:nvPr/>
        </p:nvSpPr>
        <p:spPr>
          <a:xfrm>
            <a:off x="4416695" y="2732113"/>
            <a:ext cx="647644" cy="596900"/>
          </a:xfrm>
          <a:prstGeom prst="wedgeRectCallout">
            <a:avLst>
              <a:gd name="adj1" fmla="val -56350"/>
              <a:gd name="adj2" fmla="val 103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漢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ED7306A6-BAE6-D5A9-2B38-842D71C09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707" y="5121443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CA6173AE-A9F4-49BE-6B8F-CF318B50DD33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F5647767-7DEF-9C9C-001B-EFCB615922E3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E14D8A47-AFBB-A11D-FAEE-86E3C500B69F}"/>
              </a:ext>
            </a:extLst>
          </p:cNvPr>
          <p:cNvSpPr/>
          <p:nvPr/>
        </p:nvSpPr>
        <p:spPr>
          <a:xfrm>
            <a:off x="1882366" y="5204691"/>
            <a:ext cx="1443177" cy="596900"/>
          </a:xfrm>
          <a:prstGeom prst="wedgeRectCallout">
            <a:avLst>
              <a:gd name="adj1" fmla="val -58958"/>
              <a:gd name="adj2" fmla="val 160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大天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太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FBE040D4-2FB1-98E7-B858-C83F2E805635}"/>
              </a:ext>
            </a:extLst>
          </p:cNvPr>
          <p:cNvSpPr/>
          <p:nvPr/>
        </p:nvSpPr>
        <p:spPr>
          <a:xfrm>
            <a:off x="3454968" y="5211740"/>
            <a:ext cx="5676347" cy="596900"/>
          </a:xfrm>
          <a:prstGeom prst="wedgeRectCallout">
            <a:avLst>
              <a:gd name="adj1" fmla="val -52165"/>
              <a:gd name="adj2" fmla="val 727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犬英映漢験春送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医族短知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96C9EF4B-82BD-A1B6-05FA-7E0F64FDA891}"/>
              </a:ext>
            </a:extLst>
          </p:cNvPr>
          <p:cNvSpPr/>
          <p:nvPr/>
        </p:nvSpPr>
        <p:spPr>
          <a:xfrm>
            <a:off x="1927059" y="3669545"/>
            <a:ext cx="2658625" cy="1098849"/>
          </a:xfrm>
          <a:prstGeom prst="wedgeRectCallout">
            <a:avLst>
              <a:gd name="adj1" fmla="val -56254"/>
              <a:gd name="adj2" fmla="val -1767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7A29F31A-2D29-2759-4A6E-6AAC3655CDD3}"/>
              </a:ext>
            </a:extLst>
          </p:cNvPr>
          <p:cNvSpPr/>
          <p:nvPr/>
        </p:nvSpPr>
        <p:spPr>
          <a:xfrm>
            <a:off x="4740517" y="3472016"/>
            <a:ext cx="6991154" cy="1589671"/>
          </a:xfrm>
          <a:prstGeom prst="wedgeRectCallout">
            <a:avLst>
              <a:gd name="adj1" fmla="val -52017"/>
              <a:gd name="adj2" fmla="val -2178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B3A98B61-3735-0B14-4A5A-AA0B21531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46" y="3860553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円形吹き出し 7">
            <a:extLst>
              <a:ext uri="{FF2B5EF4-FFF2-40B4-BE49-F238E27FC236}">
                <a16:creationId xmlns:a16="http://schemas.microsoft.com/office/drawing/2014/main" id="{8097DB27-7C36-E301-079A-18004E45872E}"/>
              </a:ext>
            </a:extLst>
          </p:cNvPr>
          <p:cNvSpPr/>
          <p:nvPr/>
        </p:nvSpPr>
        <p:spPr>
          <a:xfrm>
            <a:off x="3942637" y="109082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  <p:sp>
        <p:nvSpPr>
          <p:cNvPr id="11" name="円形吹き出し 10">
            <a:extLst>
              <a:ext uri="{FF2B5EF4-FFF2-40B4-BE49-F238E27FC236}">
                <a16:creationId xmlns:a16="http://schemas.microsoft.com/office/drawing/2014/main" id="{84408691-8364-9F31-5B2B-BB9CE4AEB288}"/>
              </a:ext>
            </a:extLst>
          </p:cNvPr>
          <p:cNvSpPr/>
          <p:nvPr/>
        </p:nvSpPr>
        <p:spPr>
          <a:xfrm>
            <a:off x="3120259" y="124020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pic>
        <p:nvPicPr>
          <p:cNvPr id="14" name="図 13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FCF70724-DF69-F6F2-8CBA-3EEC094A90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87680" y="547699"/>
            <a:ext cx="596900" cy="596900"/>
          </a:xfrm>
          <a:prstGeom prst="rect">
            <a:avLst/>
          </a:prstGeom>
        </p:spPr>
      </p:pic>
      <p:pic>
        <p:nvPicPr>
          <p:cNvPr id="22" name="図 21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2C933375-BD7C-1735-28A8-6B60284C788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94668" y="540482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85127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</Words>
  <Application>Microsoft Macintosh PowerPoint</Application>
  <PresentationFormat>ワイド画面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2023-03-08T02:38:06Z</dcterms:created>
  <dcterms:modified xsi:type="dcterms:W3CDTF">2023-03-09T09:14:19Z</dcterms:modified>
</cp:coreProperties>
</file>