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4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1361"/>
  </p:normalViewPr>
  <p:slideViewPr>
    <p:cSldViewPr snapToGrid="0">
      <p:cViewPr varScale="1">
        <p:scale>
          <a:sx n="116" d="100"/>
          <a:sy n="116" d="100"/>
        </p:scale>
        <p:origin x="9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09FAE-1723-A34E-946A-3BEAB9B3F7B4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115A8-CDF4-E84C-98B3-1344E2AA2E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32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式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8726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234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1484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9236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253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3167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2827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207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193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3938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1149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005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191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7" y="1818648"/>
            <a:ext cx="3085114" cy="634057"/>
          </a:xfrm>
          <a:prstGeom prst="wedgeRectCallout">
            <a:avLst>
              <a:gd name="adj1" fmla="val -53164"/>
              <a:gd name="adj2" fmla="val 294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試説計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1F706CCD-A664-BEC6-E7B4-70300BCBAF8D}"/>
              </a:ext>
            </a:extLst>
          </p:cNvPr>
          <p:cNvSpPr/>
          <p:nvPr/>
        </p:nvSpPr>
        <p:spPr>
          <a:xfrm>
            <a:off x="1944087" y="2631407"/>
            <a:ext cx="2658625" cy="950828"/>
          </a:xfrm>
          <a:prstGeom prst="wedgeRectCallout">
            <a:avLst>
              <a:gd name="adj1" fmla="val -54230"/>
              <a:gd name="adj2" fmla="val -2689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4C2133D-D1A2-AB96-A52C-2322497A9CD5}"/>
              </a:ext>
            </a:extLst>
          </p:cNvPr>
          <p:cNvSpPr/>
          <p:nvPr/>
        </p:nvSpPr>
        <p:spPr>
          <a:xfrm>
            <a:off x="4784130" y="2593356"/>
            <a:ext cx="6925257" cy="1471374"/>
          </a:xfrm>
          <a:prstGeom prst="wedgeRectCallout">
            <a:avLst>
              <a:gd name="adj1" fmla="val -52188"/>
              <a:gd name="adj2" fmla="val -269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5571BE66-E971-F0BC-7AC5-EECB6A965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46" y="2631407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621FE69-5311-F85F-891B-79026E76E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992" y="1855805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EFDD9E8-275D-4E69-40B5-25267A20D53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try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BF7F8B7-5C2F-EAF7-F871-388255F402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0D1024E0-3E26-DCC4-72B2-75B8F11EFBAA}"/>
              </a:ext>
            </a:extLst>
          </p:cNvPr>
          <p:cNvSpPr/>
          <p:nvPr/>
        </p:nvSpPr>
        <p:spPr>
          <a:xfrm>
            <a:off x="1905782" y="3771214"/>
            <a:ext cx="1432777" cy="596900"/>
          </a:xfrm>
          <a:prstGeom prst="wedgeRectCallout">
            <a:avLst>
              <a:gd name="adj1" fmla="val -56310"/>
              <a:gd name="adj2" fmla="val 64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代貸試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図 9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D37B885B-16BE-0B2D-EF02-6117C4B065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6992" y="3771214"/>
            <a:ext cx="596900" cy="596900"/>
          </a:xfrm>
          <a:prstGeom prst="rect">
            <a:avLst/>
          </a:prstGeom>
        </p:spPr>
      </p:pic>
      <p:pic>
        <p:nvPicPr>
          <p:cNvPr id="14" name="図 13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54B47A4F-B729-A0C6-9591-F2FA0C68BB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8846" y="4523604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0B796032-75A2-BA08-DB67-6B9CF71581BE}"/>
              </a:ext>
            </a:extLst>
          </p:cNvPr>
          <p:cNvSpPr/>
          <p:nvPr/>
        </p:nvSpPr>
        <p:spPr>
          <a:xfrm>
            <a:off x="1905782" y="4523604"/>
            <a:ext cx="596900" cy="596900"/>
          </a:xfrm>
          <a:prstGeom prst="wedgeRectCallout">
            <a:avLst>
              <a:gd name="adj1" fmla="val -81204"/>
              <a:gd name="adj2" fmla="val -137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主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546FF9E2-F609-8C18-2EEF-1DE6315C3E3F}"/>
              </a:ext>
            </a:extLst>
          </p:cNvPr>
          <p:cNvSpPr/>
          <p:nvPr/>
        </p:nvSpPr>
        <p:spPr>
          <a:xfrm>
            <a:off x="2622170" y="4522497"/>
            <a:ext cx="7808189" cy="596900"/>
          </a:xfrm>
          <a:prstGeom prst="wedgeRectCallout">
            <a:avLst>
              <a:gd name="adj1" fmla="val -51098"/>
              <a:gd name="adj2" fmla="val -2097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住注以太犬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代貸試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1" name="図 20" descr="スポーツ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0A35E7B8-3B05-7561-DE43-FBD80CB764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9414" y="5339561"/>
            <a:ext cx="596900" cy="596900"/>
          </a:xfrm>
          <a:prstGeom prst="rect">
            <a:avLst/>
          </a:prstGeom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C1E8B407-BA22-3450-801D-537E54C093FF}"/>
              </a:ext>
            </a:extLst>
          </p:cNvPr>
          <p:cNvSpPr/>
          <p:nvPr/>
        </p:nvSpPr>
        <p:spPr>
          <a:xfrm>
            <a:off x="1875542" y="5309035"/>
            <a:ext cx="642576" cy="657951"/>
          </a:xfrm>
          <a:prstGeom prst="wedgeRectCallout">
            <a:avLst>
              <a:gd name="adj1" fmla="val -68992"/>
              <a:gd name="adj2" fmla="val -1012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試</a:t>
            </a:r>
          </a:p>
        </p:txBody>
      </p:sp>
      <p:pic>
        <p:nvPicPr>
          <p:cNvPr id="5" name="図 4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AA455C9C-6E62-8B77-1D5E-332D71EA46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4202" y="636099"/>
            <a:ext cx="596900" cy="596900"/>
          </a:xfrm>
          <a:prstGeom prst="rect">
            <a:avLst/>
          </a:prstGeom>
        </p:spPr>
      </p:pic>
      <p:sp>
        <p:nvSpPr>
          <p:cNvPr id="18" name="円形吹き出し 17">
            <a:extLst>
              <a:ext uri="{FF2B5EF4-FFF2-40B4-BE49-F238E27FC236}">
                <a16:creationId xmlns:a16="http://schemas.microsoft.com/office/drawing/2014/main" id="{6523AC39-71AF-3711-8C5C-1E600532EE7D}"/>
              </a:ext>
            </a:extLst>
          </p:cNvPr>
          <p:cNvSpPr/>
          <p:nvPr/>
        </p:nvSpPr>
        <p:spPr>
          <a:xfrm>
            <a:off x="2707846" y="175957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3648445-E34D-DD8B-F40E-7FF5AE2D6E22}"/>
              </a:ext>
            </a:extLst>
          </p:cNvPr>
          <p:cNvSpPr txBox="1"/>
          <p:nvPr/>
        </p:nvSpPr>
        <p:spPr>
          <a:xfrm>
            <a:off x="9942286" y="384665"/>
            <a:ext cx="1789385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/>
              <a:t>似た形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</p:txBody>
      </p:sp>
      <p:pic>
        <p:nvPicPr>
          <p:cNvPr id="20" name="図 1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696C0DAF-C216-2416-A874-7E6829A4E2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0101" y="54769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5908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66</Words>
  <Application>Microsoft Macintosh PowerPoint</Application>
  <PresentationFormat>ワイド画面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2023-03-09T01:37:12Z</dcterms:created>
  <dcterms:modified xsi:type="dcterms:W3CDTF">2023-03-10T06:00:11Z</dcterms:modified>
</cp:coreProperties>
</file>