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0476"/>
  </p:normalViewPr>
  <p:slideViewPr>
    <p:cSldViewPr snapToGrid="0">
      <p:cViewPr varScale="1">
        <p:scale>
          <a:sx n="115" d="100"/>
          <a:sy n="115" d="100"/>
        </p:scale>
        <p:origin x="10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C1119-3BFC-944B-BBC0-09365D27B22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96C8C-503A-704B-BF52-453DF41B1D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089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973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1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5285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3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28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83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11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664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59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113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471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33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57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61855" y="1867730"/>
            <a:ext cx="742511" cy="596900"/>
          </a:xfrm>
          <a:prstGeom prst="wedgeRectCallout">
            <a:avLst>
              <a:gd name="adj1" fmla="val -66523"/>
              <a:gd name="adj2" fmla="val -53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A82B621-994D-6227-7EBA-CD3B63CE7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9ACAAAC-6414-8DEA-F844-9CAA1113DCA1}"/>
              </a:ext>
            </a:extLst>
          </p:cNvPr>
          <p:cNvSpPr txBox="1"/>
          <p:nvPr/>
        </p:nvSpPr>
        <p:spPr>
          <a:xfrm>
            <a:off x="1823998" y="615317"/>
            <a:ext cx="742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new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図 12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14555FD-7002-446B-A029-960AD413F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59098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2721BF05-A744-0FCF-8852-D6AEDBDC6FCC}"/>
              </a:ext>
            </a:extLst>
          </p:cNvPr>
          <p:cNvSpPr/>
          <p:nvPr/>
        </p:nvSpPr>
        <p:spPr>
          <a:xfrm>
            <a:off x="2856606" y="1859098"/>
            <a:ext cx="1416286" cy="596900"/>
          </a:xfrm>
          <a:prstGeom prst="wedgeRectCallout">
            <a:avLst>
              <a:gd name="adj1" fmla="val -58775"/>
              <a:gd name="adj2" fmla="val 38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近所質</a:t>
            </a:r>
          </a:p>
        </p:txBody>
      </p:sp>
      <p:pic>
        <p:nvPicPr>
          <p:cNvPr id="3" name="図 2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699176D7-983E-D148-CAA9-C97AEE499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732997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71AE7152-F3D6-1981-56D3-573BE3D9992A}"/>
              </a:ext>
            </a:extLst>
          </p:cNvPr>
          <p:cNvSpPr/>
          <p:nvPr/>
        </p:nvSpPr>
        <p:spPr>
          <a:xfrm>
            <a:off x="1961855" y="2732997"/>
            <a:ext cx="661771" cy="596900"/>
          </a:xfrm>
          <a:prstGeom prst="wedgeRectCallout">
            <a:avLst>
              <a:gd name="adj1" fmla="val -71752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立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65A09EF5-2DC8-37C8-5680-3648F11F4A83}"/>
              </a:ext>
            </a:extLst>
          </p:cNvPr>
          <p:cNvSpPr/>
          <p:nvPr/>
        </p:nvSpPr>
        <p:spPr>
          <a:xfrm>
            <a:off x="2777920" y="2728029"/>
            <a:ext cx="4046321" cy="596900"/>
          </a:xfrm>
          <a:prstGeom prst="wedgeRectCallout">
            <a:avLst>
              <a:gd name="adj1" fmla="val -52200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C3458249-05DD-4A8E-930E-976BA21A5830}"/>
              </a:ext>
            </a:extLst>
          </p:cNvPr>
          <p:cNvSpPr/>
          <p:nvPr/>
        </p:nvSpPr>
        <p:spPr>
          <a:xfrm>
            <a:off x="1964320" y="3446989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E25D1AFA-30D6-055B-4912-AA5F43C43A81}"/>
              </a:ext>
            </a:extLst>
          </p:cNvPr>
          <p:cNvSpPr/>
          <p:nvPr/>
        </p:nvSpPr>
        <p:spPr>
          <a:xfrm>
            <a:off x="2777920" y="3446989"/>
            <a:ext cx="8218943" cy="998875"/>
          </a:xfrm>
          <a:prstGeom prst="wedgeRectCallout">
            <a:avLst>
              <a:gd name="adj1" fmla="val -51319"/>
              <a:gd name="adj2" fmla="val -3183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34CEEEC-CA22-97FF-A4F9-55CCF047DA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3463909"/>
            <a:ext cx="596900" cy="596900"/>
          </a:xfrm>
          <a:prstGeom prst="rect">
            <a:avLst/>
          </a:prstGeom>
        </p:spPr>
      </p:pic>
      <p:pic>
        <p:nvPicPr>
          <p:cNvPr id="15" name="図 14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7B0F1564-B8F6-F86C-2952-C0A2BC46EE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4580623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DDB14FA4-F5B6-68C1-3EE4-0F957C955D23}"/>
              </a:ext>
            </a:extLst>
          </p:cNvPr>
          <p:cNvSpPr/>
          <p:nvPr/>
        </p:nvSpPr>
        <p:spPr>
          <a:xfrm>
            <a:off x="1961855" y="4580623"/>
            <a:ext cx="8218943" cy="594000"/>
          </a:xfrm>
          <a:prstGeom prst="wedgeRectCallout">
            <a:avLst>
              <a:gd name="adj1" fmla="val -51327"/>
              <a:gd name="adj2" fmla="val -151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pic>
        <p:nvPicPr>
          <p:cNvPr id="17" name="図 16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F4945C1A-9534-0054-8734-D68A60A273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280" y="5342134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F5F6F4F8-665B-469B-58B3-9D7C3B2866C7}"/>
              </a:ext>
            </a:extLst>
          </p:cNvPr>
          <p:cNvSpPr/>
          <p:nvPr/>
        </p:nvSpPr>
        <p:spPr>
          <a:xfrm>
            <a:off x="1961855" y="5345034"/>
            <a:ext cx="1425312" cy="594000"/>
          </a:xfrm>
          <a:prstGeom prst="wedgeRectCallout">
            <a:avLst>
              <a:gd name="adj1" fmla="val -53561"/>
              <a:gd name="adj2" fmla="val -116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24A60C36-79D4-0871-9C2C-6DEF37F3441C}"/>
              </a:ext>
            </a:extLst>
          </p:cNvPr>
          <p:cNvSpPr/>
          <p:nvPr/>
        </p:nvSpPr>
        <p:spPr>
          <a:xfrm>
            <a:off x="3516639" y="5361910"/>
            <a:ext cx="3307602" cy="577124"/>
          </a:xfrm>
          <a:prstGeom prst="wedgeRectCallout">
            <a:avLst>
              <a:gd name="adj1" fmla="val -52614"/>
              <a:gd name="adj2" fmla="val -85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8034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2023-03-08T06:54:07Z</dcterms:created>
  <dcterms:modified xsi:type="dcterms:W3CDTF">2023-03-08T06:54:35Z</dcterms:modified>
</cp:coreProperties>
</file>