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5170"/>
  </p:normalViewPr>
  <p:slideViewPr>
    <p:cSldViewPr snapToGrid="0">
      <p:cViewPr varScale="1">
        <p:scale>
          <a:sx n="94" d="100"/>
          <a:sy n="94" d="100"/>
        </p:scale>
        <p:origin x="1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25A4A-BC3A-174C-878E-28A7FA5BE3D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A71AD-FD35-BC4E-972A-449C1238A8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286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舌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693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67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19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006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2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79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8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65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83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89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405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911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35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44087" y="2631407"/>
            <a:ext cx="2658625" cy="950828"/>
          </a:xfrm>
          <a:prstGeom prst="wedgeRectCallout">
            <a:avLst>
              <a:gd name="adj1" fmla="val -54230"/>
              <a:gd name="adj2" fmla="val -268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84130" y="2593356"/>
            <a:ext cx="6925257" cy="1471374"/>
          </a:xfrm>
          <a:prstGeom prst="wedgeRectCallout">
            <a:avLst>
              <a:gd name="adj1" fmla="val -52188"/>
              <a:gd name="adj2" fmla="val -26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14" y="2710512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4" y="1855806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0450DD9-3323-AC0E-1F06-2CFC295C9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68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D5FDB8-1490-7440-B4E8-B086DF7531A6}"/>
              </a:ext>
            </a:extLst>
          </p:cNvPr>
          <p:cNvSpPr txBox="1"/>
          <p:nvPr/>
        </p:nvSpPr>
        <p:spPr>
          <a:xfrm>
            <a:off x="1823998" y="615317"/>
            <a:ext cx="16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speak, talk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矢印&#10;&#10;中程度の精度で自動的に生成された説明">
            <a:extLst>
              <a:ext uri="{FF2B5EF4-FFF2-40B4-BE49-F238E27FC236}">
                <a16:creationId xmlns:a16="http://schemas.microsoft.com/office/drawing/2014/main" id="{C3177E1C-3301-D651-004C-4B9E92E57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414" y="4273182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8C26A60E-01EE-CB88-E6A8-E4236698CD2F}"/>
              </a:ext>
            </a:extLst>
          </p:cNvPr>
          <p:cNvSpPr/>
          <p:nvPr/>
        </p:nvSpPr>
        <p:spPr>
          <a:xfrm>
            <a:off x="1951756" y="5089162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63AB3F5F-23AC-D9BC-D962-727B8060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67" y="503625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45B31A8-E5D7-EB8A-2A06-6C23900D802B}"/>
              </a:ext>
            </a:extLst>
          </p:cNvPr>
          <p:cNvSpPr/>
          <p:nvPr/>
        </p:nvSpPr>
        <p:spPr>
          <a:xfrm>
            <a:off x="4347417" y="5089162"/>
            <a:ext cx="3056273" cy="596900"/>
          </a:xfrm>
          <a:prstGeom prst="wedgeRectCallout">
            <a:avLst>
              <a:gd name="adj1" fmla="val -54983"/>
              <a:gd name="adj2" fmla="val 73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5C3B2009-8C97-3C64-D403-37A60B7418F4}"/>
              </a:ext>
            </a:extLst>
          </p:cNvPr>
          <p:cNvSpPr/>
          <p:nvPr/>
        </p:nvSpPr>
        <p:spPr>
          <a:xfrm>
            <a:off x="2807052" y="4261461"/>
            <a:ext cx="4783570" cy="596900"/>
          </a:xfrm>
          <a:prstGeom prst="wedgeRectCallout">
            <a:avLst>
              <a:gd name="adj1" fmla="val -54156"/>
              <a:gd name="adj2" fmla="val 164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996962BF-81D5-BFF3-B180-E50098601338}"/>
              </a:ext>
            </a:extLst>
          </p:cNvPr>
          <p:cNvSpPr/>
          <p:nvPr/>
        </p:nvSpPr>
        <p:spPr>
          <a:xfrm>
            <a:off x="1961503" y="4277707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83F1E703-2234-A1DF-AD01-39C6B376A080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9" name="図 1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FF001D9-EBEC-FB6B-D685-800F96A96F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585" y="647974"/>
            <a:ext cx="596900" cy="5969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D56350-E535-1734-4470-FCBFA41DB9C1}"/>
              </a:ext>
            </a:extLst>
          </p:cNvPr>
          <p:cNvSpPr txBox="1"/>
          <p:nvPr/>
        </p:nvSpPr>
        <p:spPr>
          <a:xfrm>
            <a:off x="9931078" y="371585"/>
            <a:ext cx="180059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3C8021B-3732-DC26-F060-E4659CE08C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0102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245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2023-03-09T01:35:48Z</dcterms:created>
  <dcterms:modified xsi:type="dcterms:W3CDTF">2023-03-09T01:36:15Z</dcterms:modified>
</cp:coreProperties>
</file>