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3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7959"/>
  </p:normalViewPr>
  <p:slideViewPr>
    <p:cSldViewPr snapToGrid="0">
      <p:cViewPr varScale="1">
        <p:scale>
          <a:sx n="112" d="100"/>
          <a:sy n="112" d="100"/>
        </p:scale>
        <p:origin x="11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9D8479-A9BF-1343-8E7C-B5446A3046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5F8487-56AA-474E-ACD1-23764AE2428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22955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84602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751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2749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5394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0431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1590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6678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6852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0634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3813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3668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8125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6638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B28F4CEE-308A-2F58-3867-078AF28F7251}"/>
              </a:ext>
            </a:extLst>
          </p:cNvPr>
          <p:cNvSpPr/>
          <p:nvPr/>
        </p:nvSpPr>
        <p:spPr>
          <a:xfrm>
            <a:off x="1944086" y="1818649"/>
            <a:ext cx="1068055" cy="596900"/>
          </a:xfrm>
          <a:prstGeom prst="wedgeRectCallout">
            <a:avLst>
              <a:gd name="adj1" fmla="val -58689"/>
              <a:gd name="adj2" fmla="val 5274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耳聞</a:t>
            </a:r>
            <a:r>
              <a:rPr kumimoji="1" lang="ja-JP" altLang="ja-JP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CA6173AE-A9F4-49BE-6B8F-CF318B50DD33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9" name="図 8" descr="家具, 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22393183-7CD3-359A-B83B-71A9C2CA2A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280" y="1868460"/>
            <a:ext cx="596900" cy="596900"/>
          </a:xfrm>
          <a:prstGeom prst="rect">
            <a:avLst/>
          </a:prstGeom>
        </p:spPr>
      </p:pic>
      <p:sp>
        <p:nvSpPr>
          <p:cNvPr id="6" name="円/楕円 5">
            <a:extLst>
              <a:ext uri="{FF2B5EF4-FFF2-40B4-BE49-F238E27FC236}">
                <a16:creationId xmlns:a16="http://schemas.microsoft.com/office/drawing/2014/main" id="{F5647767-7DEF-9C9C-001B-EFCB615922E3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46207CC2-38EE-5E47-30D1-8C8351B179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8" y="264561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8961063-5A34-8A90-7585-965632B849A2}"/>
              </a:ext>
            </a:extLst>
          </p:cNvPr>
          <p:cNvSpPr txBox="1"/>
          <p:nvPr/>
        </p:nvSpPr>
        <p:spPr>
          <a:xfrm>
            <a:off x="1823998" y="615317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hear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8" name="四角形吹き出し 7">
            <a:extLst>
              <a:ext uri="{FF2B5EF4-FFF2-40B4-BE49-F238E27FC236}">
                <a16:creationId xmlns:a16="http://schemas.microsoft.com/office/drawing/2014/main" id="{6858203B-3E70-CF31-929B-B6BF33613AB2}"/>
              </a:ext>
            </a:extLst>
          </p:cNvPr>
          <p:cNvSpPr/>
          <p:nvPr/>
        </p:nvSpPr>
        <p:spPr>
          <a:xfrm>
            <a:off x="1944086" y="2713652"/>
            <a:ext cx="1456288" cy="596900"/>
          </a:xfrm>
          <a:prstGeom prst="wedgeRectCallout">
            <a:avLst>
              <a:gd name="adj1" fmla="val -60643"/>
              <a:gd name="adj2" fmla="val -797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門開</a:t>
            </a:r>
          </a:p>
        </p:txBody>
      </p:sp>
      <p:sp>
        <p:nvSpPr>
          <p:cNvPr id="10" name="四角形吹き出し 9">
            <a:extLst>
              <a:ext uri="{FF2B5EF4-FFF2-40B4-BE49-F238E27FC236}">
                <a16:creationId xmlns:a16="http://schemas.microsoft.com/office/drawing/2014/main" id="{0046517E-D41C-BCA0-575A-191D3603BA27}"/>
              </a:ext>
            </a:extLst>
          </p:cNvPr>
          <p:cNvSpPr/>
          <p:nvPr/>
        </p:nvSpPr>
        <p:spPr>
          <a:xfrm>
            <a:off x="3530857" y="2708950"/>
            <a:ext cx="1075765" cy="620534"/>
          </a:xfrm>
          <a:prstGeom prst="wedgeRectCallout">
            <a:avLst>
              <a:gd name="adj1" fmla="val -59558"/>
              <a:gd name="adj2" fmla="val -455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問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6" name="図 15" descr="家具, 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DE3BC58D-63F2-99CA-3FFB-1A00B22603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9512" y="2708950"/>
            <a:ext cx="596900" cy="596900"/>
          </a:xfrm>
          <a:prstGeom prst="rect">
            <a:avLst/>
          </a:prstGeom>
        </p:spPr>
      </p:pic>
      <p:pic>
        <p:nvPicPr>
          <p:cNvPr id="18" name="図 17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88E83E30-655C-9159-5CB9-EC8860AC16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3280" y="4178178"/>
            <a:ext cx="596900" cy="596900"/>
          </a:xfrm>
          <a:prstGeom prst="rect">
            <a:avLst/>
          </a:prstGeom>
        </p:spPr>
      </p:pic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293C854D-90B3-AB51-4C12-8E4EF5691E55}"/>
              </a:ext>
            </a:extLst>
          </p:cNvPr>
          <p:cNvSpPr/>
          <p:nvPr/>
        </p:nvSpPr>
        <p:spPr>
          <a:xfrm>
            <a:off x="1957854" y="4178178"/>
            <a:ext cx="8713291" cy="1071495"/>
          </a:xfrm>
          <a:prstGeom prst="wedgeRectCallout">
            <a:avLst>
              <a:gd name="adj1" fmla="val -51985"/>
              <a:gd name="adj2" fmla="val -2678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習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[⼌]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円南雨高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同病肉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月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月前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朝服有明青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用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用通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門開問</a:t>
            </a:r>
          </a:p>
        </p:txBody>
      </p:sp>
      <p:pic>
        <p:nvPicPr>
          <p:cNvPr id="5" name="図 4" descr="テーブル, チェアー が含まれている画像&#10;&#10;自動的に生成された説明">
            <a:extLst>
              <a:ext uri="{FF2B5EF4-FFF2-40B4-BE49-F238E27FC236}">
                <a16:creationId xmlns:a16="http://schemas.microsoft.com/office/drawing/2014/main" id="{C95E6A7C-F1CF-7A2D-DD39-310997EE5F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3280" y="3445915"/>
            <a:ext cx="596900" cy="596900"/>
          </a:xfrm>
          <a:prstGeom prst="rect">
            <a:avLst/>
          </a:prstGeom>
        </p:spPr>
      </p:pic>
      <p:sp>
        <p:nvSpPr>
          <p:cNvPr id="7" name="四角形吹き出し 6">
            <a:extLst>
              <a:ext uri="{FF2B5EF4-FFF2-40B4-BE49-F238E27FC236}">
                <a16:creationId xmlns:a16="http://schemas.microsoft.com/office/drawing/2014/main" id="{1B8DC17B-1471-F0A0-D73E-3838B25DE0FD}"/>
              </a:ext>
            </a:extLst>
          </p:cNvPr>
          <p:cNvSpPr/>
          <p:nvPr/>
        </p:nvSpPr>
        <p:spPr>
          <a:xfrm>
            <a:off x="1947533" y="3445915"/>
            <a:ext cx="8004752" cy="596900"/>
          </a:xfrm>
          <a:prstGeom prst="wedgeRectCallout">
            <a:avLst>
              <a:gd name="adj1" fmla="val -51623"/>
              <a:gd name="adj2" fmla="val -1856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帰曜急銀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食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/⻟]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食飲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飯館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門開問</a:t>
            </a:r>
          </a:p>
        </p:txBody>
      </p:sp>
      <p:pic>
        <p:nvPicPr>
          <p:cNvPr id="12" name="図 11" descr="家具, テーブル, 椅子, 記号 が含まれている画像&#10;&#10;自動的に生成された説明">
            <a:extLst>
              <a:ext uri="{FF2B5EF4-FFF2-40B4-BE49-F238E27FC236}">
                <a16:creationId xmlns:a16="http://schemas.microsoft.com/office/drawing/2014/main" id="{5E99A78F-9465-43AF-2417-62C4504F92D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83730" y="590608"/>
            <a:ext cx="596900" cy="596900"/>
          </a:xfrm>
          <a:prstGeom prst="rect">
            <a:avLst/>
          </a:prstGeom>
        </p:spPr>
      </p:pic>
      <p:sp>
        <p:nvSpPr>
          <p:cNvPr id="13" name="円形吹き出し 12">
            <a:extLst>
              <a:ext uri="{FF2B5EF4-FFF2-40B4-BE49-F238E27FC236}">
                <a16:creationId xmlns:a16="http://schemas.microsoft.com/office/drawing/2014/main" id="{D4D224B2-F6A0-E963-6915-7AE16CC4E093}"/>
              </a:ext>
            </a:extLst>
          </p:cNvPr>
          <p:cNvSpPr/>
          <p:nvPr/>
        </p:nvSpPr>
        <p:spPr>
          <a:xfrm>
            <a:off x="2993379" y="195945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</p:spTree>
    <p:extLst>
      <p:ext uri="{BB962C8B-B14F-4D97-AF65-F5344CB8AC3E}">
        <p14:creationId xmlns:p14="http://schemas.microsoft.com/office/powerpoint/2010/main" val="111145903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</Words>
  <Application>Microsoft Macintosh PowerPoint</Application>
  <PresentationFormat>ワイド画面</PresentationFormat>
  <Paragraphs>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2023-03-09T01:02:07Z</dcterms:created>
  <dcterms:modified xsi:type="dcterms:W3CDTF">2023-03-09T01:02:27Z</dcterms:modified>
</cp:coreProperties>
</file>