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4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7075"/>
  </p:normalViewPr>
  <p:slideViewPr>
    <p:cSldViewPr snapToGrid="0">
      <p:cViewPr varScale="1">
        <p:scale>
          <a:sx n="97" d="100"/>
          <a:sy n="97" d="100"/>
        </p:scale>
        <p:origin x="17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4B53D-1FF6-0241-9C97-923D3F4306B0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174169-A3AA-1D4B-B0B8-20A086AA8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8301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355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2942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7281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0019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3647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4797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4122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631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3895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5603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5881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1984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9113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eg"/><Relationship Id="rId10" Type="http://schemas.openxmlformats.org/officeDocument/2006/relationships/image" Target="../media/image8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7" y="1818648"/>
            <a:ext cx="3085114" cy="634057"/>
          </a:xfrm>
          <a:prstGeom prst="wedgeRectCallout">
            <a:avLst>
              <a:gd name="adj1" fmla="val -53164"/>
              <a:gd name="adj2" fmla="val 294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試説計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1F706CCD-A664-BEC6-E7B4-70300BCBAF8D}"/>
              </a:ext>
            </a:extLst>
          </p:cNvPr>
          <p:cNvSpPr/>
          <p:nvPr/>
        </p:nvSpPr>
        <p:spPr>
          <a:xfrm>
            <a:off x="6021915" y="1808488"/>
            <a:ext cx="4706684" cy="594000"/>
          </a:xfrm>
          <a:prstGeom prst="wedgeRectCallout">
            <a:avLst>
              <a:gd name="adj1" fmla="val -51576"/>
              <a:gd name="adj2" fmla="val -269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94C2133D-D1A2-AB96-A52C-2322497A9CD5}"/>
              </a:ext>
            </a:extLst>
          </p:cNvPr>
          <p:cNvSpPr/>
          <p:nvPr/>
        </p:nvSpPr>
        <p:spPr>
          <a:xfrm>
            <a:off x="6021915" y="2514136"/>
            <a:ext cx="5881719" cy="1471374"/>
          </a:xfrm>
          <a:prstGeom prst="wedgeRectCallout">
            <a:avLst>
              <a:gd name="adj1" fmla="val -32952"/>
              <a:gd name="adj2" fmla="val -580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5571BE66-E971-F0BC-7AC5-EECB6A965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094" y="1869910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621FE69-5311-F85F-891B-79026E76E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414" y="1855806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6C60DD4-C919-0E2D-50D9-E9E71FF37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06A969E-DCC7-BF08-D69D-E77416187626}"/>
              </a:ext>
            </a:extLst>
          </p:cNvPr>
          <p:cNvSpPr txBox="1"/>
          <p:nvPr/>
        </p:nvSpPr>
        <p:spPr>
          <a:xfrm>
            <a:off x="1823998" y="615317"/>
            <a:ext cx="786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read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3C9C78D7-F34F-1918-4E0B-2372ADF7F26D}"/>
              </a:ext>
            </a:extLst>
          </p:cNvPr>
          <p:cNvSpPr/>
          <p:nvPr/>
        </p:nvSpPr>
        <p:spPr>
          <a:xfrm>
            <a:off x="1899229" y="4927771"/>
            <a:ext cx="2283551" cy="626141"/>
          </a:xfrm>
          <a:prstGeom prst="wedgeRectCallout">
            <a:avLst>
              <a:gd name="adj1" fmla="val -56276"/>
              <a:gd name="adj2" fmla="val 381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売元光兄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0D319CD0-2343-567B-FE52-35139570CA69}"/>
              </a:ext>
            </a:extLst>
          </p:cNvPr>
          <p:cNvSpPr/>
          <p:nvPr/>
        </p:nvSpPr>
        <p:spPr>
          <a:xfrm>
            <a:off x="4294209" y="4927771"/>
            <a:ext cx="4456697" cy="596900"/>
          </a:xfrm>
          <a:prstGeom prst="wedgeRectCallout">
            <a:avLst>
              <a:gd name="adj1" fmla="val -52201"/>
              <a:gd name="adj2" fmla="val 91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洗院説発勉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</a:t>
            </a:r>
          </a:p>
        </p:txBody>
      </p:sp>
      <p:pic>
        <p:nvPicPr>
          <p:cNvPr id="14" name="図 1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526B5211-A084-3E95-4207-E5CFC814C3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499" y="4957012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E4E8EAE7-7E58-FB34-EF86-C84F895EC95D}"/>
              </a:ext>
            </a:extLst>
          </p:cNvPr>
          <p:cNvSpPr/>
          <p:nvPr/>
        </p:nvSpPr>
        <p:spPr>
          <a:xfrm>
            <a:off x="6032507" y="5665216"/>
            <a:ext cx="6072018" cy="1122582"/>
          </a:xfrm>
          <a:prstGeom prst="wedgeRectCallout">
            <a:avLst>
              <a:gd name="adj1" fmla="val -52039"/>
              <a:gd name="adj2" fmla="val -1876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pic>
        <p:nvPicPr>
          <p:cNvPr id="16" name="図 1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0C1AA50C-E8C6-59D4-AA5F-21B47BD6A6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0094" y="5665216"/>
            <a:ext cx="596900" cy="596900"/>
          </a:xfrm>
          <a:prstGeom prst="rect">
            <a:avLst/>
          </a:prstGeom>
        </p:spPr>
      </p:pic>
      <p:pic>
        <p:nvPicPr>
          <p:cNvPr id="18" name="図 1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E77FB4E8-87DE-66CA-16D1-8B71144D14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8816" y="2798791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3A3C8B2-BCE7-D438-2CB5-7C6D1EE8C3FC}"/>
              </a:ext>
            </a:extLst>
          </p:cNvPr>
          <p:cNvSpPr/>
          <p:nvPr/>
        </p:nvSpPr>
        <p:spPr>
          <a:xfrm>
            <a:off x="2730999" y="2798791"/>
            <a:ext cx="1432777" cy="596900"/>
          </a:xfrm>
          <a:prstGeom prst="wedgeRectCallout">
            <a:avLst>
              <a:gd name="adj1" fmla="val -56310"/>
              <a:gd name="adj2" fmla="val 64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E4479DDD-6404-0570-5B83-82020E1B2241}"/>
              </a:ext>
            </a:extLst>
          </p:cNvPr>
          <p:cNvSpPr/>
          <p:nvPr/>
        </p:nvSpPr>
        <p:spPr>
          <a:xfrm>
            <a:off x="1952733" y="2798791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声</a:t>
            </a:r>
          </a:p>
        </p:txBody>
      </p:sp>
      <p:pic>
        <p:nvPicPr>
          <p:cNvPr id="21" name="図 20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5B129103-45EB-1CF6-D3F2-F085B1B6EA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4499" y="4117210"/>
            <a:ext cx="596900" cy="596900"/>
          </a:xfrm>
          <a:prstGeom prst="rect">
            <a:avLst/>
          </a:prstGeom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99620240-1EDE-6197-72CF-2B4D468EC824}"/>
              </a:ext>
            </a:extLst>
          </p:cNvPr>
          <p:cNvSpPr/>
          <p:nvPr/>
        </p:nvSpPr>
        <p:spPr>
          <a:xfrm>
            <a:off x="2730999" y="4126055"/>
            <a:ext cx="8198491" cy="596900"/>
          </a:xfrm>
          <a:prstGeom prst="wedgeRectCallout">
            <a:avLst>
              <a:gd name="adj1" fmla="val -50733"/>
              <a:gd name="adj2" fmla="val -2047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売帰運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堂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C1177F56-CCEF-31D3-F1EF-33D698855469}"/>
              </a:ext>
            </a:extLst>
          </p:cNvPr>
          <p:cNvSpPr/>
          <p:nvPr/>
        </p:nvSpPr>
        <p:spPr>
          <a:xfrm>
            <a:off x="1938645" y="4117210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</a:t>
            </a:r>
          </a:p>
        </p:txBody>
      </p:sp>
      <p:sp>
        <p:nvSpPr>
          <p:cNvPr id="2" name="円形吹き出し 1">
            <a:extLst>
              <a:ext uri="{FF2B5EF4-FFF2-40B4-BE49-F238E27FC236}">
                <a16:creationId xmlns:a16="http://schemas.microsoft.com/office/drawing/2014/main" id="{B5FADB42-3DB6-8F54-7CA5-43AF133E562F}"/>
              </a:ext>
            </a:extLst>
          </p:cNvPr>
          <p:cNvSpPr/>
          <p:nvPr/>
        </p:nvSpPr>
        <p:spPr>
          <a:xfrm>
            <a:off x="3087704" y="207881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24" name="図 2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DEA2DAD5-D9D5-1A88-C7CA-A99434BDCC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88684" y="683523"/>
            <a:ext cx="596900" cy="596900"/>
          </a:xfrm>
          <a:prstGeom prst="rect">
            <a:avLst/>
          </a:prstGeom>
        </p:spPr>
      </p:pic>
      <p:sp>
        <p:nvSpPr>
          <p:cNvPr id="25" name="円形吹き出し 24">
            <a:extLst>
              <a:ext uri="{FF2B5EF4-FFF2-40B4-BE49-F238E27FC236}">
                <a16:creationId xmlns:a16="http://schemas.microsoft.com/office/drawing/2014/main" id="{550D0D6E-8FAE-B6F6-4DC7-BA3F3023ABDB}"/>
              </a:ext>
            </a:extLst>
          </p:cNvPr>
          <p:cNvSpPr/>
          <p:nvPr/>
        </p:nvSpPr>
        <p:spPr>
          <a:xfrm>
            <a:off x="3995759" y="199938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pic>
        <p:nvPicPr>
          <p:cNvPr id="27" name="図 26" descr="文字が書かれている&#10;&#10;低い精度で自動的に生成された説明">
            <a:extLst>
              <a:ext uri="{FF2B5EF4-FFF2-40B4-BE49-F238E27FC236}">
                <a16:creationId xmlns:a16="http://schemas.microsoft.com/office/drawing/2014/main" id="{EDDCF145-0A96-993A-6B1A-FB6BF011A9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96249" y="682563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54876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Macintosh PowerPoint</Application>
  <PresentationFormat>ワイド画面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2023-03-09T01:31:34Z</dcterms:created>
  <dcterms:modified xsi:type="dcterms:W3CDTF">2023-03-09T01:32:03Z</dcterms:modified>
</cp:coreProperties>
</file>