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571"/>
  </p:normalViewPr>
  <p:slideViewPr>
    <p:cSldViewPr snapToGrid="0">
      <p:cViewPr varScale="1">
        <p:scale>
          <a:sx n="113" d="100"/>
          <a:sy n="113" d="100"/>
        </p:scale>
        <p:origin x="10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FD387-0D25-EF4A-A9BE-7F2B9987228B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9D142-4DD9-CA4C-89DA-2A10D29C74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3065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268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98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977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91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97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04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134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796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832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87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627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0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84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862BA91-5E7E-F10D-0C9C-685C8D98104C}"/>
              </a:ext>
            </a:extLst>
          </p:cNvPr>
          <p:cNvSpPr txBox="1"/>
          <p:nvPr/>
        </p:nvSpPr>
        <p:spPr>
          <a:xfrm>
            <a:off x="1823998" y="615317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station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20">
            <a:extLst>
              <a:ext uri="{FF2B5EF4-FFF2-40B4-BE49-F238E27FC236}">
                <a16:creationId xmlns:a16="http://schemas.microsoft.com/office/drawing/2014/main" id="{E4337B9A-2F4B-F609-A6AD-238E3DCCF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FFD43DE3-9B66-046C-EDB7-5E59904198DF}"/>
              </a:ext>
            </a:extLst>
          </p:cNvPr>
          <p:cNvSpPr/>
          <p:nvPr/>
        </p:nvSpPr>
        <p:spPr>
          <a:xfrm>
            <a:off x="1983273" y="1855992"/>
            <a:ext cx="1075238" cy="596900"/>
          </a:xfrm>
          <a:prstGeom prst="wedgeRectCallout">
            <a:avLst>
              <a:gd name="adj1" fmla="val -58391"/>
              <a:gd name="adj2" fmla="val 271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759F10B-1B46-09DF-B879-23C82CF4C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646" y="1868460"/>
            <a:ext cx="596900" cy="596900"/>
          </a:xfrm>
          <a:prstGeom prst="rect">
            <a:avLst/>
          </a:prstGeom>
        </p:spPr>
      </p:pic>
      <p:sp>
        <p:nvSpPr>
          <p:cNvPr id="11" name="円/楕円 10">
            <a:extLst>
              <a:ext uri="{FF2B5EF4-FFF2-40B4-BE49-F238E27FC236}">
                <a16:creationId xmlns:a16="http://schemas.microsoft.com/office/drawing/2014/main" id="{CFCA80F8-ABD1-F381-CF74-A97993DD104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2" name="図 11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0AC0730A-E5E4-27A5-4034-FA36ACDF7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646" y="3941392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7AB60364-A299-325C-BA16-D71D8DE7FFB0}"/>
              </a:ext>
            </a:extLst>
          </p:cNvPr>
          <p:cNvSpPr/>
          <p:nvPr/>
        </p:nvSpPr>
        <p:spPr>
          <a:xfrm>
            <a:off x="1983273" y="3941392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屋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D5407602-6811-C35D-C971-1B1594FBFA7C}"/>
              </a:ext>
            </a:extLst>
          </p:cNvPr>
          <p:cNvSpPr/>
          <p:nvPr/>
        </p:nvSpPr>
        <p:spPr>
          <a:xfrm>
            <a:off x="2764318" y="3941392"/>
            <a:ext cx="1920411" cy="596900"/>
          </a:xfrm>
          <a:prstGeom prst="wedgeRectCallout">
            <a:avLst>
              <a:gd name="adj1" fmla="val -54522"/>
              <a:gd name="adj2" fmla="val 46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昼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所声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図形&#10;&#10;自動的に生成された説明">
            <a:extLst>
              <a:ext uri="{FF2B5EF4-FFF2-40B4-BE49-F238E27FC236}">
                <a16:creationId xmlns:a16="http://schemas.microsoft.com/office/drawing/2014/main" id="{1C9A6A6E-5345-ADA9-979D-2C07B2E332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6829" y="1855992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3F89051E-1CD6-D37D-E69A-3D00C0C46A89}"/>
              </a:ext>
            </a:extLst>
          </p:cNvPr>
          <p:cNvSpPr/>
          <p:nvPr/>
        </p:nvSpPr>
        <p:spPr>
          <a:xfrm>
            <a:off x="4239121" y="1868460"/>
            <a:ext cx="7811381" cy="1048149"/>
          </a:xfrm>
          <a:prstGeom prst="wedgeRectCallout">
            <a:avLst>
              <a:gd name="adj1" fmla="val -51615"/>
              <a:gd name="adj2" fmla="val -324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pic>
        <p:nvPicPr>
          <p:cNvPr id="19" name="図 18" descr="挿絵, フルーツ, 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C379EB78-022A-1067-0440-7E3E765C07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6829" y="3130550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8D58D4AF-EA9F-DFBA-1DF2-98EC20510AC6}"/>
              </a:ext>
            </a:extLst>
          </p:cNvPr>
          <p:cNvSpPr/>
          <p:nvPr/>
        </p:nvSpPr>
        <p:spPr>
          <a:xfrm>
            <a:off x="4239121" y="3113441"/>
            <a:ext cx="3217969" cy="596900"/>
          </a:xfrm>
          <a:prstGeom prst="wedgeRectCallout">
            <a:avLst>
              <a:gd name="adj1" fmla="val -54748"/>
              <a:gd name="adj2" fmla="val -41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鳥黒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</p:spTree>
    <p:extLst>
      <p:ext uri="{BB962C8B-B14F-4D97-AF65-F5344CB8AC3E}">
        <p14:creationId xmlns:p14="http://schemas.microsoft.com/office/powerpoint/2010/main" val="28776401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2023-03-09T08:43:04Z</dcterms:created>
  <dcterms:modified xsi:type="dcterms:W3CDTF">2023-03-09T08:43:32Z</dcterms:modified>
</cp:coreProperties>
</file>