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6395"/>
  </p:normalViewPr>
  <p:slideViewPr>
    <p:cSldViewPr snapToGrid="0">
      <p:cViewPr varScale="1">
        <p:scale>
          <a:sx n="110" d="100"/>
          <a:sy n="110" d="100"/>
        </p:scale>
        <p:origin x="11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17CE4-CABC-604E-8F97-93752AE996A9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40256-4EDD-6042-AB96-D170A79895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9589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良</a:t>
            </a:r>
            <a:r>
              <a:rPr kumimoji="1" lang="en-US" altLang="ja-JP" baseline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760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42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3181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7315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7596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9733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24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184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075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321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518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1164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2006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Relationship Id="rId1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05CAB8CC-3C0D-5F90-DACA-A9D5DC201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138" y="1910497"/>
            <a:ext cx="596900" cy="5969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F1EFE09-A3F6-5073-CA95-E45FE826F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7823" y="1914928"/>
            <a:ext cx="596900" cy="5969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892BCB2-C2C0-2D41-3DC6-0E81C3128A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2278" y="1865077"/>
            <a:ext cx="596900" cy="5969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7653CAC3-7E92-CFF3-54CA-EC02120428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4413" y="2672923"/>
            <a:ext cx="596900" cy="5969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7651" y="1837213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34BF300F-4286-E919-A60F-95D963C6257D}"/>
              </a:ext>
            </a:extLst>
          </p:cNvPr>
          <p:cNvSpPr/>
          <p:nvPr/>
        </p:nvSpPr>
        <p:spPr>
          <a:xfrm>
            <a:off x="8945844" y="1882954"/>
            <a:ext cx="615442" cy="596900"/>
          </a:xfrm>
          <a:prstGeom prst="wedgeRectCallout">
            <a:avLst>
              <a:gd name="adj1" fmla="val -68685"/>
              <a:gd name="adj2" fmla="val 803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年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9477D925-A422-E3EB-074F-438D626627F0}"/>
              </a:ext>
            </a:extLst>
          </p:cNvPr>
          <p:cNvSpPr/>
          <p:nvPr/>
        </p:nvSpPr>
        <p:spPr>
          <a:xfrm>
            <a:off x="9646252" y="1865077"/>
            <a:ext cx="2464175" cy="596900"/>
          </a:xfrm>
          <a:prstGeom prst="wedgeRectCallout">
            <a:avLst>
              <a:gd name="adj1" fmla="val -52853"/>
              <a:gd name="adj2" fmla="val 1635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南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464FA762-9D93-2F80-D1E3-972702879490}"/>
              </a:ext>
            </a:extLst>
          </p:cNvPr>
          <p:cNvSpPr/>
          <p:nvPr/>
        </p:nvSpPr>
        <p:spPr>
          <a:xfrm>
            <a:off x="3943336" y="1894981"/>
            <a:ext cx="1028164" cy="596900"/>
          </a:xfrm>
          <a:prstGeom prst="wedgeRectCallout">
            <a:avLst>
              <a:gd name="adj1" fmla="val -68996"/>
              <a:gd name="adj2" fmla="val 87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会今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6A47CCA6-FB7E-498A-D2E5-C8CAD7726F1A}"/>
              </a:ext>
            </a:extLst>
          </p:cNvPr>
          <p:cNvSpPr/>
          <p:nvPr/>
        </p:nvSpPr>
        <p:spPr>
          <a:xfrm>
            <a:off x="5059368" y="1868460"/>
            <a:ext cx="2696244" cy="596900"/>
          </a:xfrm>
          <a:prstGeom prst="wedgeRectCallout">
            <a:avLst>
              <a:gd name="adj1" fmla="val -53523"/>
              <a:gd name="adj2" fmla="val 1300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合答茶験</a:t>
            </a:r>
          </a:p>
        </p:txBody>
      </p:sp>
      <p:sp>
        <p:nvSpPr>
          <p:cNvPr id="22" name="フローチャート: 代替処理 21">
            <a:extLst>
              <a:ext uri="{FF2B5EF4-FFF2-40B4-BE49-F238E27FC236}">
                <a16:creationId xmlns:a16="http://schemas.microsoft.com/office/drawing/2014/main" id="{5E01CBD9-E69D-2901-0CD5-86D1F5CDD9D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3" name="円/楕円 22">
            <a:extLst>
              <a:ext uri="{FF2B5EF4-FFF2-40B4-BE49-F238E27FC236}">
                <a16:creationId xmlns:a16="http://schemas.microsoft.com/office/drawing/2014/main" id="{280B0F51-D473-34C0-BFD8-82CC6C7C2FB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5" name="図 2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0BEB8BB-6A02-6481-EFF1-6E29458828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138" y="2608744"/>
            <a:ext cx="596900" cy="596900"/>
          </a:xfrm>
          <a:prstGeom prst="rect">
            <a:avLst/>
          </a:prstGeom>
        </p:spPr>
      </p:pic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8EA87569-1962-6149-6309-74A621708943}"/>
              </a:ext>
            </a:extLst>
          </p:cNvPr>
          <p:cNvSpPr/>
          <p:nvPr/>
        </p:nvSpPr>
        <p:spPr>
          <a:xfrm>
            <a:off x="1995293" y="2608744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FC795AB2-DA63-11F5-8AD6-387039433A66}"/>
              </a:ext>
            </a:extLst>
          </p:cNvPr>
          <p:cNvSpPr/>
          <p:nvPr/>
        </p:nvSpPr>
        <p:spPr>
          <a:xfrm>
            <a:off x="3908736" y="2608744"/>
            <a:ext cx="7583936" cy="948191"/>
          </a:xfrm>
          <a:prstGeom prst="wedgeRectCallout">
            <a:avLst>
              <a:gd name="adj1" fmla="val -52177"/>
              <a:gd name="adj2" fmla="val -289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6CEB833-8A39-3FD4-4CBA-DFA3EC416A68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silver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99C40EE-C08E-A781-B67D-E623C83460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E069F4C-6C7B-103C-C5A2-CE630B283E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16021" y="3556935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76F4C6B0-B94E-C638-5B82-34485BFD9E2C}"/>
              </a:ext>
            </a:extLst>
          </p:cNvPr>
          <p:cNvSpPr/>
          <p:nvPr/>
        </p:nvSpPr>
        <p:spPr>
          <a:xfrm>
            <a:off x="3908736" y="3667942"/>
            <a:ext cx="7583935" cy="578347"/>
          </a:xfrm>
          <a:prstGeom prst="wedgeRectCallout">
            <a:avLst>
              <a:gd name="adj1" fmla="val -52387"/>
              <a:gd name="adj2" fmla="val -258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理銀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地場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野動働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強風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8" name="図 17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168C8C04-AB33-AD9C-07E7-DDC6BC126A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2138" y="4411615"/>
            <a:ext cx="596900" cy="5969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E5193852-D16E-7131-9CBD-70C88ED18FB8}"/>
              </a:ext>
            </a:extLst>
          </p:cNvPr>
          <p:cNvSpPr/>
          <p:nvPr/>
        </p:nvSpPr>
        <p:spPr>
          <a:xfrm>
            <a:off x="1962209" y="4411615"/>
            <a:ext cx="8004752" cy="596900"/>
          </a:xfrm>
          <a:prstGeom prst="wedgeRectCallout">
            <a:avLst>
              <a:gd name="adj1" fmla="val -52765"/>
              <a:gd name="adj2" fmla="val -204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帰曜急銀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27" name="図 2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F0DA5F2-1481-A4D8-9540-57E0EADC00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2138" y="5155776"/>
            <a:ext cx="596900" cy="596900"/>
          </a:xfrm>
          <a:prstGeom prst="rect">
            <a:avLst/>
          </a:prstGeom>
        </p:spPr>
      </p:pic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2F07CB3F-DBB1-81D7-BD32-A28B40AE2CA6}"/>
              </a:ext>
            </a:extLst>
          </p:cNvPr>
          <p:cNvSpPr/>
          <p:nvPr/>
        </p:nvSpPr>
        <p:spPr>
          <a:xfrm>
            <a:off x="1946054" y="5155776"/>
            <a:ext cx="6376575" cy="594000"/>
          </a:xfrm>
          <a:prstGeom prst="wedgeRectCallout">
            <a:avLst>
              <a:gd name="adj1" fmla="val -51935"/>
              <a:gd name="adj2" fmla="val -1296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民低紙</a:t>
            </a:r>
          </a:p>
        </p:txBody>
      </p:sp>
      <p:pic>
        <p:nvPicPr>
          <p:cNvPr id="29" name="図 2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72B3DFC-E093-DDDA-2B0A-6F0D7DA9EB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8293" y="5901813"/>
            <a:ext cx="596900" cy="596900"/>
          </a:xfrm>
          <a:prstGeom prst="rect">
            <a:avLst/>
          </a:prstGeom>
        </p:spPr>
      </p:pic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10A356B8-4208-0795-60D4-C3E76368C384}"/>
              </a:ext>
            </a:extLst>
          </p:cNvPr>
          <p:cNvSpPr/>
          <p:nvPr/>
        </p:nvSpPr>
        <p:spPr>
          <a:xfrm>
            <a:off x="1933164" y="5875087"/>
            <a:ext cx="4069777" cy="596900"/>
          </a:xfrm>
          <a:prstGeom prst="wedgeRectCallout">
            <a:avLst>
              <a:gd name="adj1" fmla="val -53137"/>
              <a:gd name="adj2" fmla="val -107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pic>
        <p:nvPicPr>
          <p:cNvPr id="3" name="図 2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10C66B21-E160-8F98-6D79-FFC045640E8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83843" y="606747"/>
            <a:ext cx="596900" cy="596900"/>
          </a:xfrm>
          <a:prstGeom prst="rect">
            <a:avLst/>
          </a:prstGeom>
        </p:spPr>
      </p:pic>
      <p:sp>
        <p:nvSpPr>
          <p:cNvPr id="9" name="円形吹き出し 8">
            <a:extLst>
              <a:ext uri="{FF2B5EF4-FFF2-40B4-BE49-F238E27FC236}">
                <a16:creationId xmlns:a16="http://schemas.microsoft.com/office/drawing/2014/main" id="{D66C26B6-440D-2239-785F-A552CF134073}"/>
              </a:ext>
            </a:extLst>
          </p:cNvPr>
          <p:cNvSpPr/>
          <p:nvPr/>
        </p:nvSpPr>
        <p:spPr>
          <a:xfrm>
            <a:off x="3282863" y="176734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5A3B506-9855-2709-3225-CF530FA9190D}"/>
              </a:ext>
            </a:extLst>
          </p:cNvPr>
          <p:cNvSpPr txBox="1"/>
          <p:nvPr/>
        </p:nvSpPr>
        <p:spPr>
          <a:xfrm>
            <a:off x="9913257" y="37158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7" name="図 1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D0B0AD3-F321-FB9C-8AF3-C1F330CD332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98895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1292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2023-03-09T02:15:18Z</dcterms:created>
  <dcterms:modified xsi:type="dcterms:W3CDTF">2023-03-09T08:27:58Z</dcterms:modified>
</cp:coreProperties>
</file>