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4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7279"/>
  </p:normalViewPr>
  <p:slideViewPr>
    <p:cSldViewPr snapToGrid="0">
      <p:cViewPr varScale="1">
        <p:scale>
          <a:sx n="111" d="100"/>
          <a:sy n="111" d="100"/>
        </p:scale>
        <p:origin x="11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ACD2F8-7D9D-EC4D-AC7D-DE2429953295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3732EA-08F0-704B-B943-CACD7CB6E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6128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094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7396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018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1675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9368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4391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770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296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3732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3985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9669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0273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1702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7" y="1818648"/>
            <a:ext cx="3085114" cy="634057"/>
          </a:xfrm>
          <a:prstGeom prst="wedgeRectCallout">
            <a:avLst>
              <a:gd name="adj1" fmla="val -53164"/>
              <a:gd name="adj2" fmla="val 2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試説計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1F706CCD-A664-BEC6-E7B4-70300BCBAF8D}"/>
              </a:ext>
            </a:extLst>
          </p:cNvPr>
          <p:cNvSpPr/>
          <p:nvPr/>
        </p:nvSpPr>
        <p:spPr>
          <a:xfrm>
            <a:off x="1944087" y="2631407"/>
            <a:ext cx="2658625" cy="950828"/>
          </a:xfrm>
          <a:prstGeom prst="wedgeRectCallout">
            <a:avLst>
              <a:gd name="adj1" fmla="val -54230"/>
              <a:gd name="adj2" fmla="val -2689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4C2133D-D1A2-AB96-A52C-2322497A9CD5}"/>
              </a:ext>
            </a:extLst>
          </p:cNvPr>
          <p:cNvSpPr/>
          <p:nvPr/>
        </p:nvSpPr>
        <p:spPr>
          <a:xfrm>
            <a:off x="4784130" y="2593356"/>
            <a:ext cx="6925257" cy="1471374"/>
          </a:xfrm>
          <a:prstGeom prst="wedgeRectCallout">
            <a:avLst>
              <a:gd name="adj1" fmla="val -52188"/>
              <a:gd name="adj2" fmla="val -269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5571BE66-E971-F0BC-7AC5-EECB6A965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46" y="2631407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621FE69-5311-F85F-891B-79026E76E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713" y="1868460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108C991-667E-F982-007A-DE72B1C4E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" y="35922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30AC549-A649-F2A4-FAD2-121A545C790C}"/>
              </a:ext>
            </a:extLst>
          </p:cNvPr>
          <p:cNvSpPr txBox="1"/>
          <p:nvPr/>
        </p:nvSpPr>
        <p:spPr>
          <a:xfrm>
            <a:off x="1823998" y="615317"/>
            <a:ext cx="2286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word, language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377F7EA5-AC50-0776-2C6B-4186AA4CF8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414" y="5114144"/>
            <a:ext cx="596900" cy="596900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6A725042-C432-B280-57CB-0C8C1B6AED24}"/>
              </a:ext>
            </a:extLst>
          </p:cNvPr>
          <p:cNvSpPr/>
          <p:nvPr/>
        </p:nvSpPr>
        <p:spPr>
          <a:xfrm>
            <a:off x="1973450" y="5089162"/>
            <a:ext cx="1020029" cy="596900"/>
          </a:xfrm>
          <a:prstGeom prst="wedgeRectCallout">
            <a:avLst>
              <a:gd name="adj1" fmla="val -66140"/>
              <a:gd name="adj2" fmla="val 13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五語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642411B4-046F-4C51-F927-B90CEF5A43E7}"/>
              </a:ext>
            </a:extLst>
          </p:cNvPr>
          <p:cNvSpPr/>
          <p:nvPr/>
        </p:nvSpPr>
        <p:spPr>
          <a:xfrm>
            <a:off x="1944087" y="4329991"/>
            <a:ext cx="1020029" cy="596900"/>
          </a:xfrm>
          <a:prstGeom prst="wedgeRectCallout">
            <a:avLst>
              <a:gd name="adj1" fmla="val -61383"/>
              <a:gd name="adj2" fmla="val 271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二五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8FD23BF6-E09E-3E29-F1B3-0590BC329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46" y="4346465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984F7684-EF8A-666C-1B93-F0100AEFB77E}"/>
              </a:ext>
            </a:extLst>
          </p:cNvPr>
          <p:cNvSpPr/>
          <p:nvPr/>
        </p:nvSpPr>
        <p:spPr>
          <a:xfrm>
            <a:off x="3149275" y="4329991"/>
            <a:ext cx="1879926" cy="596900"/>
          </a:xfrm>
          <a:prstGeom prst="wedgeRectCallout">
            <a:avLst>
              <a:gd name="adj1" fmla="val -58734"/>
              <a:gd name="adj2" fmla="val 479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元院転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語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5" name="図 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30BD8AF7-A1F4-0923-2EB6-2E51575807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2301" y="640134"/>
            <a:ext cx="596900" cy="596900"/>
          </a:xfrm>
          <a:prstGeom prst="rect">
            <a:avLst/>
          </a:prstGeom>
        </p:spPr>
      </p:pic>
      <p:sp>
        <p:nvSpPr>
          <p:cNvPr id="18" name="円形吹き出し 17">
            <a:extLst>
              <a:ext uri="{FF2B5EF4-FFF2-40B4-BE49-F238E27FC236}">
                <a16:creationId xmlns:a16="http://schemas.microsoft.com/office/drawing/2014/main" id="{56C6D74C-FCE7-8297-367B-7F37BAB519FE}"/>
              </a:ext>
            </a:extLst>
          </p:cNvPr>
          <p:cNvSpPr/>
          <p:nvPr/>
        </p:nvSpPr>
        <p:spPr>
          <a:xfrm>
            <a:off x="4299660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130521913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2023-03-09T01:36:21Z</dcterms:created>
  <dcterms:modified xsi:type="dcterms:W3CDTF">2023-03-09T01:36:54Z</dcterms:modified>
</cp:coreProperties>
</file>