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497"/>
  </p:normalViewPr>
  <p:slideViewPr>
    <p:cSldViewPr snapToGrid="0">
      <p:cViewPr varScale="1">
        <p:scale>
          <a:sx n="117" d="100"/>
          <a:sy n="117" d="100"/>
        </p:scale>
        <p:origin x="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A766A-3FE1-7043-9642-8276FCAB8C21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23FB7-F2C9-7444-A10C-D03F6456B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937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可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欠</a:t>
            </a:r>
            <a:r>
              <a:rPr kumimoji="1" lang="en-US" altLang="ja-JP" baseline="0"/>
              <a:t>〕N2N3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843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568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27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03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91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40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699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8904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343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938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524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55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8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3735" y="1868460"/>
            <a:ext cx="613870" cy="596900"/>
          </a:xfrm>
          <a:prstGeom prst="wedgeRectCallout">
            <a:avLst>
              <a:gd name="adj1" fmla="val -74047"/>
              <a:gd name="adj2" fmla="val -84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D84DE95-1425-F61A-D27B-6535212F896C}"/>
              </a:ext>
            </a:extLst>
          </p:cNvPr>
          <p:cNvSpPr txBox="1"/>
          <p:nvPr/>
        </p:nvSpPr>
        <p:spPr>
          <a:xfrm>
            <a:off x="1823998" y="615317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song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016DC16-4BF3-E177-37A9-2E76938B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99D7FEA-383D-698D-B6D6-0ECA2EC60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330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B5B941A-7086-4171-9E23-3FB28178F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330" y="5387612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53E997A9-2175-977B-BA9E-301C9AC3C3EE}"/>
              </a:ext>
            </a:extLst>
          </p:cNvPr>
          <p:cNvSpPr/>
          <p:nvPr/>
        </p:nvSpPr>
        <p:spPr>
          <a:xfrm>
            <a:off x="1912672" y="5387612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6793FC48-0E6D-046B-D2A8-284775BD07ED}"/>
              </a:ext>
            </a:extLst>
          </p:cNvPr>
          <p:cNvSpPr/>
          <p:nvPr/>
        </p:nvSpPr>
        <p:spPr>
          <a:xfrm>
            <a:off x="2728905" y="5372967"/>
            <a:ext cx="8907571" cy="1109954"/>
          </a:xfrm>
          <a:prstGeom prst="wedgeRectCallout">
            <a:avLst>
              <a:gd name="adj1" fmla="val -51640"/>
              <a:gd name="adj2" fmla="val -2185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74D21C18-0EF5-968F-D192-1C3BDD4F8DF4}"/>
              </a:ext>
            </a:extLst>
          </p:cNvPr>
          <p:cNvSpPr/>
          <p:nvPr/>
        </p:nvSpPr>
        <p:spPr>
          <a:xfrm>
            <a:off x="1912672" y="3543785"/>
            <a:ext cx="2658625" cy="1098849"/>
          </a:xfrm>
          <a:prstGeom prst="wedgeRectCallout">
            <a:avLst>
              <a:gd name="adj1" fmla="val -53359"/>
              <a:gd name="adj2" fmla="val -2025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D3F55EE2-FCB2-D73B-706B-2A7452366E9C}"/>
              </a:ext>
            </a:extLst>
          </p:cNvPr>
          <p:cNvSpPr/>
          <p:nvPr/>
        </p:nvSpPr>
        <p:spPr>
          <a:xfrm>
            <a:off x="4723433" y="3543550"/>
            <a:ext cx="6913043" cy="1589671"/>
          </a:xfrm>
          <a:prstGeom prst="wedgeRectCallout">
            <a:avLst>
              <a:gd name="adj1" fmla="val -52133"/>
              <a:gd name="adj2" fmla="val -178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FDCFD5FB-10AA-A508-284F-1449C3F09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16" y="34992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4FD9FB1C-A1B5-5FD7-BF45-2FB6B5B21F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5906" y="1874733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6C41FAA8-BA2B-F599-6DD7-B4244EB18950}"/>
              </a:ext>
            </a:extLst>
          </p:cNvPr>
          <p:cNvSpPr/>
          <p:nvPr/>
        </p:nvSpPr>
        <p:spPr>
          <a:xfrm>
            <a:off x="4761808" y="1903927"/>
            <a:ext cx="1481337" cy="596900"/>
          </a:xfrm>
          <a:prstGeom prst="wedgeRectCallout">
            <a:avLst>
              <a:gd name="adj1" fmla="val -59759"/>
              <a:gd name="adj2" fmla="val -154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3720FAB7-71E4-1FE2-0340-09A627399B51}"/>
              </a:ext>
            </a:extLst>
          </p:cNvPr>
          <p:cNvSpPr/>
          <p:nvPr/>
        </p:nvSpPr>
        <p:spPr>
          <a:xfrm>
            <a:off x="4805338" y="2702435"/>
            <a:ext cx="690512" cy="596900"/>
          </a:xfrm>
          <a:prstGeom prst="wedgeRectCallout">
            <a:avLst>
              <a:gd name="adj1" fmla="val -59919"/>
              <a:gd name="adj2" fmla="val 1333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ACF12876-FBB5-C35E-9EBF-296ECD47C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906" y="272021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FD55E7C9-78A7-8E89-8C3B-389C2DF09C28}"/>
              </a:ext>
            </a:extLst>
          </p:cNvPr>
          <p:cNvSpPr/>
          <p:nvPr/>
        </p:nvSpPr>
        <p:spPr>
          <a:xfrm>
            <a:off x="5606235" y="2689184"/>
            <a:ext cx="5413861" cy="596900"/>
          </a:xfrm>
          <a:prstGeom prst="wedgeRectCallout">
            <a:avLst>
              <a:gd name="adj1" fmla="val -51696"/>
              <a:gd name="adj2" fmla="val 15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8772D5D8-75ED-90A1-6A4A-0350F8FDC584}"/>
              </a:ext>
            </a:extLst>
          </p:cNvPr>
          <p:cNvSpPr/>
          <p:nvPr/>
        </p:nvSpPr>
        <p:spPr>
          <a:xfrm>
            <a:off x="2760473" y="1864557"/>
            <a:ext cx="596901" cy="596900"/>
          </a:xfrm>
          <a:prstGeom prst="wedgeRectCallout">
            <a:avLst>
              <a:gd name="adj1" fmla="val -68471"/>
              <a:gd name="adj2" fmla="val 187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F6165A3-A567-D952-B37C-F20F8668A663}"/>
              </a:ext>
            </a:extLst>
          </p:cNvPr>
          <p:cNvSpPr txBox="1"/>
          <p:nvPr/>
        </p:nvSpPr>
        <p:spPr>
          <a:xfrm>
            <a:off x="9236597" y="371585"/>
            <a:ext cx="249507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18" name="図 1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0072513-E71F-3521-0CC9-19103036D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0101" y="547698"/>
            <a:ext cx="596900" cy="596900"/>
          </a:xfrm>
          <a:prstGeom prst="rect">
            <a:avLst/>
          </a:prstGeom>
        </p:spPr>
      </p:pic>
      <p:pic>
        <p:nvPicPr>
          <p:cNvPr id="24" name="図 2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93975F6-95C5-081C-5A1E-DFA1F61929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36410" y="549103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860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87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2023-03-08T06:53:29Z</dcterms:created>
  <dcterms:modified xsi:type="dcterms:W3CDTF">2023-03-09T08:16:23Z</dcterms:modified>
</cp:coreProperties>
</file>