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639"/>
  </p:normalViewPr>
  <p:slideViewPr>
    <p:cSldViewPr snapToGrid="0">
      <p:cViewPr varScale="1">
        <p:scale>
          <a:sx n="99" d="100"/>
          <a:sy n="99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9FC72-0673-FC4A-972F-1DD8F1A1C6C2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5B19B-BCA5-284C-875B-30D321486C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82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36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9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813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7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03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0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35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86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3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23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30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29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48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14" y="1855806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DEA0C9-22BA-040B-DEEE-E06F5753143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explain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AEF506B-CA16-C9D7-A684-BBEE8D415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4D337413-4173-1BD9-5321-C6D5C21FDB1B}"/>
              </a:ext>
            </a:extLst>
          </p:cNvPr>
          <p:cNvSpPr/>
          <p:nvPr/>
        </p:nvSpPr>
        <p:spPr>
          <a:xfrm>
            <a:off x="1944087" y="4966954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218A36DA-C35B-CA2D-1BCC-3446630B1E6B}"/>
              </a:ext>
            </a:extLst>
          </p:cNvPr>
          <p:cNvSpPr/>
          <p:nvPr/>
        </p:nvSpPr>
        <p:spPr>
          <a:xfrm>
            <a:off x="4343400" y="4981574"/>
            <a:ext cx="4456697" cy="596900"/>
          </a:xfrm>
          <a:prstGeom prst="wedgeRectCallout">
            <a:avLst>
              <a:gd name="adj1" fmla="val -52201"/>
              <a:gd name="adj2" fmla="val 9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3FC0EE5-8A32-7B81-4C7F-720C363F2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42" y="4943108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D9EE1C4-D520-83E1-29D6-1959D1821ED5}"/>
              </a:ext>
            </a:extLst>
          </p:cNvPr>
          <p:cNvSpPr/>
          <p:nvPr/>
        </p:nvSpPr>
        <p:spPr>
          <a:xfrm>
            <a:off x="2856525" y="5721566"/>
            <a:ext cx="7686618" cy="1042234"/>
          </a:xfrm>
          <a:prstGeom prst="wedgeRectCallout">
            <a:avLst>
              <a:gd name="adj1" fmla="val -51522"/>
              <a:gd name="adj2" fmla="val -181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6" name="図 1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5C2C13E-6FF0-1DC8-B24A-3432BEB90A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004" y="5780538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F04771CF-3456-A213-3FE0-18F6CFF15169}"/>
              </a:ext>
            </a:extLst>
          </p:cNvPr>
          <p:cNvSpPr/>
          <p:nvPr/>
        </p:nvSpPr>
        <p:spPr>
          <a:xfrm>
            <a:off x="2856524" y="2563628"/>
            <a:ext cx="2712885" cy="1042235"/>
          </a:xfrm>
          <a:prstGeom prst="wedgeRectCallout">
            <a:avLst>
              <a:gd name="adj1" fmla="val -55390"/>
              <a:gd name="adj2" fmla="val -235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AAAA7E88-EB81-0D84-E52D-56B582BCDB1C}"/>
              </a:ext>
            </a:extLst>
          </p:cNvPr>
          <p:cNvSpPr/>
          <p:nvPr/>
        </p:nvSpPr>
        <p:spPr>
          <a:xfrm>
            <a:off x="5740482" y="2134489"/>
            <a:ext cx="5881719" cy="1471374"/>
          </a:xfrm>
          <a:prstGeom prst="wedgeRectCallout">
            <a:avLst>
              <a:gd name="adj1" fmla="val -51507"/>
              <a:gd name="adj2" fmla="val 12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7E261647-CF70-D24D-10FE-0777AEB95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137" y="2617783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FF7AB94-40AA-C214-B7E5-FEBB3841B7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499" y="3692216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FE0C62E1-352A-C107-24EB-8F195CF29E4A}"/>
              </a:ext>
            </a:extLst>
          </p:cNvPr>
          <p:cNvSpPr/>
          <p:nvPr/>
        </p:nvSpPr>
        <p:spPr>
          <a:xfrm>
            <a:off x="1944087" y="3737276"/>
            <a:ext cx="9346921" cy="1042235"/>
          </a:xfrm>
          <a:prstGeom prst="wedgeRectCallout">
            <a:avLst>
              <a:gd name="adj1" fmla="val -51230"/>
              <a:gd name="adj2" fmla="val -261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5" name="図 4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2CECD8AE-01F6-DA15-7AAC-AA4B11AA7A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6644" y="623174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78746617-BC1C-4961-43B4-0B6E64D0B8ED}"/>
              </a:ext>
            </a:extLst>
          </p:cNvPr>
          <p:cNvSpPr/>
          <p:nvPr/>
        </p:nvSpPr>
        <p:spPr>
          <a:xfrm>
            <a:off x="3285664" y="20810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3" name="図 12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6B24FCA8-3C24-A7B7-19F9-2A01A15174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2966" y="628412"/>
            <a:ext cx="596900" cy="596900"/>
          </a:xfrm>
          <a:prstGeom prst="rect">
            <a:avLst/>
          </a:prstGeom>
        </p:spPr>
      </p:pic>
      <p:sp>
        <p:nvSpPr>
          <p:cNvPr id="23" name="円形吹き出し 22">
            <a:extLst>
              <a:ext uri="{FF2B5EF4-FFF2-40B4-BE49-F238E27FC236}">
                <a16:creationId xmlns:a16="http://schemas.microsoft.com/office/drawing/2014/main" id="{900F64FD-112F-51F9-2A4C-C2D5DCF6E309}"/>
              </a:ext>
            </a:extLst>
          </p:cNvPr>
          <p:cNvSpPr/>
          <p:nvPr/>
        </p:nvSpPr>
        <p:spPr>
          <a:xfrm>
            <a:off x="4112476" y="216944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9117923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2023-03-09T01:50:44Z</dcterms:created>
  <dcterms:modified xsi:type="dcterms:W3CDTF">2023-03-09T01:51:06Z</dcterms:modified>
</cp:coreProperties>
</file>