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531"/>
  </p:normalViewPr>
  <p:slideViewPr>
    <p:cSldViewPr snapToGrid="0">
      <p:cViewPr varScale="1">
        <p:scale>
          <a:sx n="110" d="100"/>
          <a:sy n="110" d="100"/>
        </p:scale>
        <p:origin x="1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9971A9-A4F4-0E41-8BB0-0ECDB6AEA9D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05234-A28E-694F-9B96-DDB0B70D0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25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633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024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73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658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999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86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49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52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167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937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46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8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383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2008474" y="2701293"/>
            <a:ext cx="1474218" cy="596900"/>
          </a:xfrm>
          <a:prstGeom prst="wedgeRectCallout">
            <a:avLst>
              <a:gd name="adj1" fmla="val -59581"/>
              <a:gd name="adj2" fmla="val -245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52333852-2551-49BA-AE4D-CAA9E5129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3990666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8E6FA92C-E12E-7486-638D-97E03A254EEC}"/>
              </a:ext>
            </a:extLst>
          </p:cNvPr>
          <p:cNvSpPr/>
          <p:nvPr/>
        </p:nvSpPr>
        <p:spPr>
          <a:xfrm>
            <a:off x="2006285" y="3977529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43" y="2699237"/>
            <a:ext cx="596900" cy="596900"/>
          </a:xfrm>
          <a:prstGeom prst="rect">
            <a:avLst/>
          </a:prstGeom>
        </p:spPr>
      </p:pic>
      <p:pic>
        <p:nvPicPr>
          <p:cNvPr id="22" name="図 21" descr="家具, テーブル, チェアー, 椅子 が含まれている画像&#10;&#10;自動的に生成された説明">
            <a:extLst>
              <a:ext uri="{FF2B5EF4-FFF2-40B4-BE49-F238E27FC236}">
                <a16:creationId xmlns:a16="http://schemas.microsoft.com/office/drawing/2014/main" id="{67F2D70A-60DD-E0F5-8844-B2EB65FE7C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493" y="1857560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E327F1B-AAD7-55A6-6A0F-FD60BE191AF4}"/>
              </a:ext>
            </a:extLst>
          </p:cNvPr>
          <p:cNvSpPr/>
          <p:nvPr/>
        </p:nvSpPr>
        <p:spPr>
          <a:xfrm>
            <a:off x="2006285" y="1842714"/>
            <a:ext cx="1474218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質貸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112F932-8178-3E32-1721-21501F8322F1}"/>
              </a:ext>
            </a:extLst>
          </p:cNvPr>
          <p:cNvSpPr/>
          <p:nvPr/>
        </p:nvSpPr>
        <p:spPr>
          <a:xfrm>
            <a:off x="3580357" y="1830566"/>
            <a:ext cx="2856302" cy="621196"/>
          </a:xfrm>
          <a:prstGeom prst="wedgeRectCallout">
            <a:avLst>
              <a:gd name="adj1" fmla="val -52423"/>
              <a:gd name="adj2" fmla="val 1253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員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ABB2414-DDEB-118C-89FC-E1843AF25E48}"/>
              </a:ext>
            </a:extLst>
          </p:cNvPr>
          <p:cNvSpPr/>
          <p:nvPr/>
        </p:nvSpPr>
        <p:spPr>
          <a:xfrm>
            <a:off x="3580357" y="2699236"/>
            <a:ext cx="6727968" cy="1072067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E5BC58E9-0CAC-665D-831D-2E3DF89B4D6A}"/>
              </a:ext>
            </a:extLst>
          </p:cNvPr>
          <p:cNvSpPr/>
          <p:nvPr/>
        </p:nvSpPr>
        <p:spPr>
          <a:xfrm>
            <a:off x="2688501" y="3977529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6BC74E2-A892-1811-959C-77CFC042DF11}"/>
              </a:ext>
            </a:extLst>
          </p:cNvPr>
          <p:cNvSpPr txBox="1"/>
          <p:nvPr/>
        </p:nvSpPr>
        <p:spPr>
          <a:xfrm>
            <a:off x="1823998" y="615317"/>
            <a:ext cx="2419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quality, question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18">
            <a:extLst>
              <a:ext uri="{FF2B5EF4-FFF2-40B4-BE49-F238E27FC236}">
                <a16:creationId xmlns:a16="http://schemas.microsoft.com/office/drawing/2014/main" id="{546BF5CB-FB11-3F55-966A-A8613781B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58731AE4-81EB-8B70-1DDA-18A47552F68C}"/>
              </a:ext>
            </a:extLst>
          </p:cNvPr>
          <p:cNvSpPr/>
          <p:nvPr/>
        </p:nvSpPr>
        <p:spPr>
          <a:xfrm>
            <a:off x="1964864" y="5253765"/>
            <a:ext cx="658628" cy="596900"/>
          </a:xfrm>
          <a:prstGeom prst="wedgeRectCallout">
            <a:avLst>
              <a:gd name="adj1" fmla="val -82720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CA1A96C7-6BB3-D598-74A5-7F97D9E7F226}"/>
              </a:ext>
            </a:extLst>
          </p:cNvPr>
          <p:cNvSpPr/>
          <p:nvPr/>
        </p:nvSpPr>
        <p:spPr>
          <a:xfrm>
            <a:off x="2743909" y="5253765"/>
            <a:ext cx="1500047" cy="596900"/>
          </a:xfrm>
          <a:prstGeom prst="wedgeRectCallout">
            <a:avLst>
              <a:gd name="adj1" fmla="val -54868"/>
              <a:gd name="adj2" fmla="val -2065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近所質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C276B4CA-91DA-C555-7590-42B53A4C5A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9327" y="5253765"/>
            <a:ext cx="596900" cy="596900"/>
          </a:xfrm>
          <a:prstGeom prst="rect">
            <a:avLst/>
          </a:prstGeom>
        </p:spPr>
      </p:pic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4EDD95F-1443-FA2E-C8C2-8345B1B67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2002" y="637549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9FF01E36-FCDD-BAC5-0B5F-738783B7302F}"/>
              </a:ext>
            </a:extLst>
          </p:cNvPr>
          <p:cNvSpPr/>
          <p:nvPr/>
        </p:nvSpPr>
        <p:spPr>
          <a:xfrm>
            <a:off x="4509078" y="20272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40406422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2023-03-09T01:53:01Z</dcterms:created>
  <dcterms:modified xsi:type="dcterms:W3CDTF">2023-03-09T01:53:24Z</dcterms:modified>
</cp:coreProperties>
</file>