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252"/>
  </p:normalViewPr>
  <p:slideViewPr>
    <p:cSldViewPr snapToGrid="0">
      <p:cViewPr varScale="1">
        <p:scale>
          <a:sx n="114" d="100"/>
          <a:sy n="114" d="100"/>
        </p:scale>
        <p:origin x="1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6B7B0-BFF8-8848-A0B6-9DC5EDF1C5FA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684D3-FFE7-5941-9F3A-49879C6985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35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官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314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041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8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136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8252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34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0460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117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66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953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54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7889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421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1F1EFE09-A3F6-5073-CA95-E45FE826F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812" y="1883681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464FA762-9D93-2F80-D1E3-972702879490}"/>
              </a:ext>
            </a:extLst>
          </p:cNvPr>
          <p:cNvSpPr/>
          <p:nvPr/>
        </p:nvSpPr>
        <p:spPr>
          <a:xfrm>
            <a:off x="4732325" y="1875536"/>
            <a:ext cx="1028164" cy="596900"/>
          </a:xfrm>
          <a:prstGeom prst="wedgeRectCallout">
            <a:avLst>
              <a:gd name="adj1" fmla="val -68996"/>
              <a:gd name="adj2" fmla="val 87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会今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6A47CCA6-FB7E-498A-D2E5-C8CAD7726F1A}"/>
              </a:ext>
            </a:extLst>
          </p:cNvPr>
          <p:cNvSpPr/>
          <p:nvPr/>
        </p:nvSpPr>
        <p:spPr>
          <a:xfrm>
            <a:off x="5863941" y="1879917"/>
            <a:ext cx="2696244" cy="596900"/>
          </a:xfrm>
          <a:prstGeom prst="wedgeRectCallout">
            <a:avLst>
              <a:gd name="adj1" fmla="val -52665"/>
              <a:gd name="adj2" fmla="val 718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合答茶験</a:t>
            </a: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3" y="2608744"/>
            <a:ext cx="1457356" cy="596900"/>
          </a:xfrm>
          <a:prstGeom prst="wedgeRectCallout">
            <a:avLst>
              <a:gd name="adj1" fmla="val -61411"/>
              <a:gd name="adj2" fmla="val 116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</a:p>
        </p:txBody>
      </p:sp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86DED07-5BF2-FBD2-56F4-701BA1D53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009" y="1892392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4" name="図 23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687A9990-5811-987E-3A65-A63850A9F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009" y="2593826"/>
            <a:ext cx="596900" cy="596900"/>
          </a:xfrm>
          <a:prstGeom prst="rect">
            <a:avLst/>
          </a:prstGeom>
        </p:spPr>
      </p:pic>
      <p:pic>
        <p:nvPicPr>
          <p:cNvPr id="27" name="図 26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F36BDB28-490B-DBE6-CDFB-FC5DEF23BF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2694" y="2620347"/>
            <a:ext cx="596900" cy="596900"/>
          </a:xfrm>
          <a:prstGeom prst="rect">
            <a:avLst/>
          </a:prstGeom>
        </p:spPr>
      </p:pic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4029232D-06B0-429C-1A2C-F2576ED6728D}"/>
              </a:ext>
            </a:extLst>
          </p:cNvPr>
          <p:cNvSpPr/>
          <p:nvPr/>
        </p:nvSpPr>
        <p:spPr>
          <a:xfrm>
            <a:off x="4732325" y="2602885"/>
            <a:ext cx="5183592" cy="1085674"/>
          </a:xfrm>
          <a:prstGeom prst="wedgeRectCallout">
            <a:avLst>
              <a:gd name="adj1" fmla="val -52535"/>
              <a:gd name="adj2" fmla="val -2001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29" name="図 2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A8DA445-8C2B-0CE0-EDE4-4D2DEC6D34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0585" y="3821827"/>
            <a:ext cx="596900" cy="596900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EE159EC0-B9E0-C5D2-DFDD-EB2969AE93B9}"/>
              </a:ext>
            </a:extLst>
          </p:cNvPr>
          <p:cNvSpPr/>
          <p:nvPr/>
        </p:nvSpPr>
        <p:spPr>
          <a:xfrm>
            <a:off x="4732325" y="3821827"/>
            <a:ext cx="6376575" cy="594000"/>
          </a:xfrm>
          <a:prstGeom prst="wedgeRectCallout">
            <a:avLst>
              <a:gd name="adj1" fmla="val -51572"/>
              <a:gd name="adj2" fmla="val 45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民低紙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50EB2D0-70F2-4208-8316-AA02D851E8FF}"/>
              </a:ext>
            </a:extLst>
          </p:cNvPr>
          <p:cNvSpPr txBox="1"/>
          <p:nvPr/>
        </p:nvSpPr>
        <p:spPr>
          <a:xfrm>
            <a:off x="1823998" y="615317"/>
            <a:ext cx="288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(large) building, hall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12">
            <a:extLst>
              <a:ext uri="{FF2B5EF4-FFF2-40B4-BE49-F238E27FC236}">
                <a16:creationId xmlns:a16="http://schemas.microsoft.com/office/drawing/2014/main" id="{D71F307F-5769-C582-9F3A-CE5E0CDE8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00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1D97DD1-C5FC-D45E-2C29-E4EC014341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7242" y="5750952"/>
            <a:ext cx="596900" cy="5969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DCF4B671-112E-3CB1-A6D9-CFCDD1950CA1}"/>
              </a:ext>
            </a:extLst>
          </p:cNvPr>
          <p:cNvSpPr/>
          <p:nvPr/>
        </p:nvSpPr>
        <p:spPr>
          <a:xfrm>
            <a:off x="1959962" y="5750952"/>
            <a:ext cx="596900" cy="596900"/>
          </a:xfrm>
          <a:prstGeom prst="wedgeRectCallout">
            <a:avLst>
              <a:gd name="adj1" fmla="val -74653"/>
              <a:gd name="adj2" fmla="val 1300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館</a:t>
            </a:r>
          </a:p>
        </p:txBody>
      </p:sp>
      <p:pic>
        <p:nvPicPr>
          <p:cNvPr id="10" name="図 9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E6ADB6A0-454B-6766-2BC1-2C9CDF5012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2066" y="4599517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15BFEDA4-BD35-2164-8E90-22BC3FCC3CB2}"/>
              </a:ext>
            </a:extLst>
          </p:cNvPr>
          <p:cNvSpPr/>
          <p:nvPr/>
        </p:nvSpPr>
        <p:spPr>
          <a:xfrm>
            <a:off x="7920612" y="4598661"/>
            <a:ext cx="3423621" cy="1450741"/>
          </a:xfrm>
          <a:prstGeom prst="wedgeRectCallout">
            <a:avLst>
              <a:gd name="adj1" fmla="val -53248"/>
              <a:gd name="adj2" fmla="val -300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4EE77E64-0E88-1F47-BF54-E251F9CBD855}"/>
              </a:ext>
            </a:extLst>
          </p:cNvPr>
          <p:cNvSpPr/>
          <p:nvPr/>
        </p:nvSpPr>
        <p:spPr>
          <a:xfrm>
            <a:off x="7177338" y="4598661"/>
            <a:ext cx="596900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F8C5554-8D0B-DA16-1587-03666661FE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5009" y="4598662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53AED980-AE85-2ABB-6277-F3FE246379B5}"/>
              </a:ext>
            </a:extLst>
          </p:cNvPr>
          <p:cNvSpPr/>
          <p:nvPr/>
        </p:nvSpPr>
        <p:spPr>
          <a:xfrm>
            <a:off x="3929039" y="4598720"/>
            <a:ext cx="1868417" cy="911673"/>
          </a:xfrm>
          <a:prstGeom prst="wedgeRectCallout">
            <a:avLst>
              <a:gd name="adj1" fmla="val -54292"/>
              <a:gd name="adj2" fmla="val -1579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76F2FAA3-EC02-CC58-A6FE-BC13F80A0CB0}"/>
              </a:ext>
            </a:extLst>
          </p:cNvPr>
          <p:cNvSpPr/>
          <p:nvPr/>
        </p:nvSpPr>
        <p:spPr>
          <a:xfrm>
            <a:off x="1959962" y="4598661"/>
            <a:ext cx="1868417" cy="596900"/>
          </a:xfrm>
          <a:prstGeom prst="wedgeRectCallout">
            <a:avLst>
              <a:gd name="adj1" fmla="val -61373"/>
              <a:gd name="adj2" fmla="val 59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円形吹き出し 3">
            <a:extLst>
              <a:ext uri="{FF2B5EF4-FFF2-40B4-BE49-F238E27FC236}">
                <a16:creationId xmlns:a16="http://schemas.microsoft.com/office/drawing/2014/main" id="{7B45513C-576C-E2CC-2AD2-E672336ECFB9}"/>
              </a:ext>
            </a:extLst>
          </p:cNvPr>
          <p:cNvSpPr/>
          <p:nvPr/>
        </p:nvSpPr>
        <p:spPr>
          <a:xfrm>
            <a:off x="480765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BAE0283-4F81-CDC3-72F8-3EE3894C1B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08639" y="615317"/>
            <a:ext cx="596900" cy="5969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AF9A43D-F868-32FD-3FAB-474911F06580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0" name="図 1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0285DA7-7EC1-C82A-FF41-209939F467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63684" y="510148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763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2023-03-09T08:23:49Z</dcterms:created>
  <dcterms:modified xsi:type="dcterms:W3CDTF">2023-03-09T08:25:39Z</dcterms:modified>
</cp:coreProperties>
</file>