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224"/>
  </p:normalViewPr>
  <p:slideViewPr>
    <p:cSldViewPr snapToGrid="0">
      <p:cViewPr varScale="1">
        <p:scale>
          <a:sx n="103" d="100"/>
          <a:sy n="103" d="100"/>
        </p:scale>
        <p:origin x="1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FEFE5-A7D6-EE4B-BAB9-4C188918ECE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4E237-3804-8A49-A1AB-FF684C9E33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491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59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922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29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09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68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876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193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89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698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9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65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04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4127080" y="1781771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659" y="1752401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E327F1B-AAD7-55A6-6A0F-FD60BE191AF4}"/>
              </a:ext>
            </a:extLst>
          </p:cNvPr>
          <p:cNvSpPr/>
          <p:nvPr/>
        </p:nvSpPr>
        <p:spPr>
          <a:xfrm>
            <a:off x="1989764" y="1752935"/>
            <a:ext cx="1031883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5699541" y="1309212"/>
            <a:ext cx="6283291" cy="1072067"/>
          </a:xfrm>
          <a:prstGeom prst="wedgeRectCallout">
            <a:avLst>
              <a:gd name="adj1" fmla="val -51079"/>
              <a:gd name="adj2" fmla="val 246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12966ED-D4CE-BB13-D973-84F14476A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80273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6" name="図 2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893B17B-21D4-E69D-9E64-D56970ED9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4792" y="2448466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3CA7D1C3-C679-7EF3-5364-3A7C62170F62}"/>
              </a:ext>
            </a:extLst>
          </p:cNvPr>
          <p:cNvSpPr/>
          <p:nvPr/>
        </p:nvSpPr>
        <p:spPr>
          <a:xfrm>
            <a:off x="2766427" y="2730424"/>
            <a:ext cx="9390049" cy="1034177"/>
          </a:xfrm>
          <a:prstGeom prst="wedgeRectCallout">
            <a:avLst>
              <a:gd name="adj1" fmla="val -51365"/>
              <a:gd name="adj2" fmla="val 201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　　　　　　　　　　　　　　　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28" name="図 2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5CEC574-FB27-AA76-3587-4F10612BB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797" y="3180125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5AA3A2-9528-1673-BA66-E42FAB485F31}"/>
              </a:ext>
            </a:extLst>
          </p:cNvPr>
          <p:cNvSpPr txBox="1"/>
          <p:nvPr/>
        </p:nvSpPr>
        <p:spPr>
          <a:xfrm>
            <a:off x="1823998" y="615317"/>
            <a:ext cx="2411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parent, intimate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495D2F6-83F3-BC11-D9DE-8B06B6CC0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2CFC594E-8C54-B686-68D0-9D65BB9BFD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311" y="3917284"/>
            <a:ext cx="596900" cy="5969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D02DCFAB-DBE5-9D41-73D4-DDA4999FA031}"/>
              </a:ext>
            </a:extLst>
          </p:cNvPr>
          <p:cNvSpPr/>
          <p:nvPr/>
        </p:nvSpPr>
        <p:spPr>
          <a:xfrm>
            <a:off x="1985886" y="3917284"/>
            <a:ext cx="661771" cy="596900"/>
          </a:xfrm>
          <a:prstGeom prst="wedgeRectCallout">
            <a:avLst>
              <a:gd name="adj1" fmla="val -71752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2E985415-8D27-946D-17D1-F00637583D9F}"/>
              </a:ext>
            </a:extLst>
          </p:cNvPr>
          <p:cNvSpPr/>
          <p:nvPr/>
        </p:nvSpPr>
        <p:spPr>
          <a:xfrm>
            <a:off x="2801951" y="3912315"/>
            <a:ext cx="2283551" cy="1034177"/>
          </a:xfrm>
          <a:prstGeom prst="wedgeRectCallout">
            <a:avLst>
              <a:gd name="adj1" fmla="val -52200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E20BBABE-427B-9E68-125E-3A9561601C22}"/>
              </a:ext>
            </a:extLst>
          </p:cNvPr>
          <p:cNvSpPr/>
          <p:nvPr/>
        </p:nvSpPr>
        <p:spPr>
          <a:xfrm>
            <a:off x="5990990" y="3934228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376CAF8-4656-9695-0888-6243DF2139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9796" y="3917284"/>
            <a:ext cx="596900" cy="596900"/>
          </a:xfrm>
          <a:prstGeom prst="rect">
            <a:avLst/>
          </a:prstGeom>
        </p:spPr>
      </p:pic>
      <p:pic>
        <p:nvPicPr>
          <p:cNvPr id="16" name="図 1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AC022A7-A080-A8A0-F8B2-B5644E60ED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8935" y="5076388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6BC7578C-566E-E587-5289-BEA61A97990F}"/>
              </a:ext>
            </a:extLst>
          </p:cNvPr>
          <p:cNvSpPr/>
          <p:nvPr/>
        </p:nvSpPr>
        <p:spPr>
          <a:xfrm>
            <a:off x="2790458" y="5039675"/>
            <a:ext cx="5150384" cy="954023"/>
          </a:xfrm>
          <a:prstGeom prst="wedgeRectCallout">
            <a:avLst>
              <a:gd name="adj1" fmla="val -51327"/>
              <a:gd name="adj2" fmla="val -151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pic>
        <p:nvPicPr>
          <p:cNvPr id="19" name="図 1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E86AC670-3C32-453B-3598-6D3DED6C65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7311" y="6101919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C28C815F-4824-A40F-D769-FE1B97B31B71}"/>
              </a:ext>
            </a:extLst>
          </p:cNvPr>
          <p:cNvSpPr/>
          <p:nvPr/>
        </p:nvSpPr>
        <p:spPr>
          <a:xfrm>
            <a:off x="2006285" y="6114707"/>
            <a:ext cx="1425312" cy="594000"/>
          </a:xfrm>
          <a:prstGeom prst="wedgeRectCallout">
            <a:avLst>
              <a:gd name="adj1" fmla="val -64118"/>
              <a:gd name="adj2" fmla="val -57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CC48F725-530D-D043-35F9-BBCC48D6D7A0}"/>
              </a:ext>
            </a:extLst>
          </p:cNvPr>
          <p:cNvSpPr/>
          <p:nvPr/>
        </p:nvSpPr>
        <p:spPr>
          <a:xfrm>
            <a:off x="3541751" y="6121695"/>
            <a:ext cx="3307602" cy="577124"/>
          </a:xfrm>
          <a:prstGeom prst="wedgeRectCallout">
            <a:avLst>
              <a:gd name="adj1" fmla="val -52614"/>
              <a:gd name="adj2" fmla="val -85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C1287F2B-66D2-F628-00E9-CB187B0F8526}"/>
              </a:ext>
            </a:extLst>
          </p:cNvPr>
          <p:cNvSpPr/>
          <p:nvPr/>
        </p:nvSpPr>
        <p:spPr>
          <a:xfrm>
            <a:off x="2790458" y="2457691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008FCF05-AF4D-E8CF-0A9E-27D3E2A5670A}"/>
              </a:ext>
            </a:extLst>
          </p:cNvPr>
          <p:cNvSpPr/>
          <p:nvPr/>
        </p:nvSpPr>
        <p:spPr>
          <a:xfrm>
            <a:off x="5161495" y="2457691"/>
            <a:ext cx="4456697" cy="596900"/>
          </a:xfrm>
          <a:prstGeom prst="wedgeRectCallout">
            <a:avLst>
              <a:gd name="adj1" fmla="val -52201"/>
              <a:gd name="adj2" fmla="val 91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A240DBC4-9455-B71D-B325-2957F19934A8}"/>
              </a:ext>
            </a:extLst>
          </p:cNvPr>
          <p:cNvSpPr/>
          <p:nvPr/>
        </p:nvSpPr>
        <p:spPr>
          <a:xfrm>
            <a:off x="6824241" y="3917947"/>
            <a:ext cx="5243150" cy="1556481"/>
          </a:xfrm>
          <a:prstGeom prst="wedgeRectCallout">
            <a:avLst>
              <a:gd name="adj1" fmla="val -52162"/>
              <a:gd name="adj2" fmla="val -266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705345C4-18AD-3BEB-01B5-C45EA591B94D}"/>
              </a:ext>
            </a:extLst>
          </p:cNvPr>
          <p:cNvSpPr/>
          <p:nvPr/>
        </p:nvSpPr>
        <p:spPr>
          <a:xfrm>
            <a:off x="4140005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9" name="図 28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DABE1FF1-9A18-6F4E-6030-F5BFBB7BD7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6318" y="62367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085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2023-03-09T02:01:29Z</dcterms:created>
  <dcterms:modified xsi:type="dcterms:W3CDTF">2023-03-09T02:01:51Z</dcterms:modified>
</cp:coreProperties>
</file>