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57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82653"/>
  </p:normalViewPr>
  <p:slideViewPr>
    <p:cSldViewPr snapToGrid="0">
      <p:cViewPr varScale="1">
        <p:scale>
          <a:sx n="105" d="100"/>
          <a:sy n="105" d="100"/>
        </p:scale>
        <p:origin x="138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42CBDC-FD33-9B46-B6D8-F19C832CB799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6FBEB5-9B51-7946-8A51-F79C4C47A0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11227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98554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2511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8876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2793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078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4200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2833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3557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7457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0658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97215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3459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879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g"/><Relationship Id="rId10" Type="http://schemas.openxmlformats.org/officeDocument/2006/relationships/image" Target="../media/image8.jpg"/><Relationship Id="rId4" Type="http://schemas.openxmlformats.org/officeDocument/2006/relationships/image" Target="../media/image2.jpg"/><Relationship Id="rId9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 代替処理 3">
            <a:extLst>
              <a:ext uri="{FF2B5EF4-FFF2-40B4-BE49-F238E27FC236}">
                <a16:creationId xmlns:a16="http://schemas.microsoft.com/office/drawing/2014/main" id="{28BAD899-D00C-00C7-1FB8-306B57DFCDF1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FBEA1EB-3BEC-8822-7BCB-05B1ACCEEB45}"/>
              </a:ext>
            </a:extLst>
          </p:cNvPr>
          <p:cNvSpPr txBox="1"/>
          <p:nvPr/>
        </p:nvSpPr>
        <p:spPr>
          <a:xfrm>
            <a:off x="1823998" y="615317"/>
            <a:ext cx="8579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head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A961F7F-2C62-9C3C-5E93-2AA0028ADE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21595"/>
            <a:ext cx="986400" cy="9864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4C21C9F7-799B-4309-2131-3FA493A228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3280" y="1855992"/>
            <a:ext cx="596900" cy="596900"/>
          </a:xfrm>
          <a:prstGeom prst="rect">
            <a:avLst/>
          </a:prstGeom>
        </p:spPr>
      </p:pic>
      <p:sp>
        <p:nvSpPr>
          <p:cNvPr id="7" name="円/楕円 6">
            <a:extLst>
              <a:ext uri="{FF2B5EF4-FFF2-40B4-BE49-F238E27FC236}">
                <a16:creationId xmlns:a16="http://schemas.microsoft.com/office/drawing/2014/main" id="{A3AC2945-008D-6CAA-6EF8-39DF45727FE7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E09D6D28-CBFD-1554-0C17-405016A19F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2793" y="5298884"/>
            <a:ext cx="596900" cy="596900"/>
          </a:xfrm>
          <a:prstGeom prst="rect">
            <a:avLst/>
          </a:prstGeom>
        </p:spPr>
      </p:pic>
      <p:sp>
        <p:nvSpPr>
          <p:cNvPr id="8" name="四角形吹き出し 7">
            <a:extLst>
              <a:ext uri="{FF2B5EF4-FFF2-40B4-BE49-F238E27FC236}">
                <a16:creationId xmlns:a16="http://schemas.microsoft.com/office/drawing/2014/main" id="{DD4D6F4E-B716-093B-2933-42B60C2E4C38}"/>
              </a:ext>
            </a:extLst>
          </p:cNvPr>
          <p:cNvSpPr/>
          <p:nvPr/>
        </p:nvSpPr>
        <p:spPr>
          <a:xfrm>
            <a:off x="1983273" y="3429000"/>
            <a:ext cx="1028164" cy="596900"/>
          </a:xfrm>
          <a:prstGeom prst="wedgeRectCallout">
            <a:avLst>
              <a:gd name="adj1" fmla="val -66433"/>
              <a:gd name="adj2" fmla="val 3118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短頭</a:t>
            </a:r>
          </a:p>
        </p:txBody>
      </p:sp>
      <p:sp>
        <p:nvSpPr>
          <p:cNvPr id="9" name="四角形吹き出し 8">
            <a:extLst>
              <a:ext uri="{FF2B5EF4-FFF2-40B4-BE49-F238E27FC236}">
                <a16:creationId xmlns:a16="http://schemas.microsoft.com/office/drawing/2014/main" id="{BE41B70B-DDCE-64B4-D208-D155760B05A8}"/>
              </a:ext>
            </a:extLst>
          </p:cNvPr>
          <p:cNvSpPr/>
          <p:nvPr/>
        </p:nvSpPr>
        <p:spPr>
          <a:xfrm>
            <a:off x="4140439" y="4973107"/>
            <a:ext cx="7620638" cy="1042235"/>
          </a:xfrm>
          <a:prstGeom prst="wedgeRectCallout">
            <a:avLst>
              <a:gd name="adj1" fmla="val -52177"/>
              <a:gd name="adj2" fmla="val 1186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半南来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送説弟料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䒑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前道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首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羊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/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⺷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洋着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豆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短頭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[⺌]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堂光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火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火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秋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金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金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銀</a:t>
            </a:r>
          </a:p>
        </p:txBody>
      </p:sp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3A4CC0A3-0BC2-928E-AFE2-11A0F0D75130}"/>
              </a:ext>
            </a:extLst>
          </p:cNvPr>
          <p:cNvSpPr/>
          <p:nvPr/>
        </p:nvSpPr>
        <p:spPr>
          <a:xfrm>
            <a:off x="4140438" y="3429000"/>
            <a:ext cx="1857731" cy="1463314"/>
          </a:xfrm>
          <a:prstGeom prst="wedgeRectCallout">
            <a:avLst>
              <a:gd name="adj1" fmla="val -60997"/>
              <a:gd name="adj2" fmla="val -1288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口古名右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味問台合同品員</a:t>
            </a:r>
          </a:p>
        </p:txBody>
      </p:sp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38E802B3-D968-DE36-56D6-4917BD29DB43}"/>
              </a:ext>
            </a:extLst>
          </p:cNvPr>
          <p:cNvSpPr/>
          <p:nvPr/>
        </p:nvSpPr>
        <p:spPr>
          <a:xfrm>
            <a:off x="6096000" y="3401339"/>
            <a:ext cx="5941348" cy="1489447"/>
          </a:xfrm>
          <a:prstGeom prst="wedgeRectCallout">
            <a:avLst>
              <a:gd name="adj1" fmla="val -52133"/>
              <a:gd name="adj2" fmla="val -17814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何週店足高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兄知回京堂答別研歌始遠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事使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験漢悪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言読話語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試説計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豆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短頭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虫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強風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10AA446A-8825-B2F4-047E-0D9777942D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7323" y="3722559"/>
            <a:ext cx="605767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図 25" descr="抽象, 挿絵 が含まれている画像&#10;&#10;自動的に生成された説明">
            <a:extLst>
              <a:ext uri="{FF2B5EF4-FFF2-40B4-BE49-F238E27FC236}">
                <a16:creationId xmlns:a16="http://schemas.microsoft.com/office/drawing/2014/main" id="{FBD6E70A-C793-FA25-8030-5ECB16B6B9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3280" y="3401339"/>
            <a:ext cx="596900" cy="596900"/>
          </a:xfrm>
          <a:prstGeom prst="rect">
            <a:avLst/>
          </a:prstGeom>
        </p:spPr>
      </p:pic>
      <p:sp>
        <p:nvSpPr>
          <p:cNvPr id="27" name="四角形吹き出し 26">
            <a:extLst>
              <a:ext uri="{FF2B5EF4-FFF2-40B4-BE49-F238E27FC236}">
                <a16:creationId xmlns:a16="http://schemas.microsoft.com/office/drawing/2014/main" id="{37D4A1CF-B07F-9B1B-A5FB-86AC0CFADDF4}"/>
              </a:ext>
            </a:extLst>
          </p:cNvPr>
          <p:cNvSpPr/>
          <p:nvPr/>
        </p:nvSpPr>
        <p:spPr>
          <a:xfrm>
            <a:off x="1983273" y="1855991"/>
            <a:ext cx="1500906" cy="618309"/>
          </a:xfrm>
          <a:prstGeom prst="wedgeRectCallout">
            <a:avLst>
              <a:gd name="adj1" fmla="val -59904"/>
              <a:gd name="adj2" fmla="val -17804"/>
            </a:avLst>
          </a:prstGeom>
          <a:ln w="25400"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頭顔題</a:t>
            </a:r>
          </a:p>
        </p:txBody>
      </p:sp>
      <p:pic>
        <p:nvPicPr>
          <p:cNvPr id="28" name="図 27" descr="家具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C8684C5C-55C8-07C3-2537-762804245C4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38422" y="1846419"/>
            <a:ext cx="596900" cy="596900"/>
          </a:xfrm>
          <a:prstGeom prst="rect">
            <a:avLst/>
          </a:prstGeom>
        </p:spPr>
      </p:pic>
      <p:sp>
        <p:nvSpPr>
          <p:cNvPr id="29" name="四角形吹き出し 28">
            <a:extLst>
              <a:ext uri="{FF2B5EF4-FFF2-40B4-BE49-F238E27FC236}">
                <a16:creationId xmlns:a16="http://schemas.microsoft.com/office/drawing/2014/main" id="{DB18B93E-8648-35B9-14A1-9A2380DBB724}"/>
              </a:ext>
            </a:extLst>
          </p:cNvPr>
          <p:cNvSpPr/>
          <p:nvPr/>
        </p:nvSpPr>
        <p:spPr>
          <a:xfrm>
            <a:off x="5333092" y="1867827"/>
            <a:ext cx="596900" cy="596900"/>
          </a:xfrm>
          <a:prstGeom prst="wedgeRectCallout">
            <a:avLst>
              <a:gd name="adj1" fmla="val -74805"/>
              <a:gd name="adj2" fmla="val 9530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自</a:t>
            </a:r>
          </a:p>
        </p:txBody>
      </p:sp>
      <p:sp>
        <p:nvSpPr>
          <p:cNvPr id="30" name="四角形吹き出し 29">
            <a:extLst>
              <a:ext uri="{FF2B5EF4-FFF2-40B4-BE49-F238E27FC236}">
                <a16:creationId xmlns:a16="http://schemas.microsoft.com/office/drawing/2014/main" id="{F89DE86A-3467-5E6B-5389-11CEF2EBA236}"/>
              </a:ext>
            </a:extLst>
          </p:cNvPr>
          <p:cNvSpPr/>
          <p:nvPr/>
        </p:nvSpPr>
        <p:spPr>
          <a:xfrm>
            <a:off x="6096000" y="1844588"/>
            <a:ext cx="4509329" cy="598731"/>
          </a:xfrm>
          <a:prstGeom prst="wedgeRectCallout">
            <a:avLst>
              <a:gd name="adj1" fmla="val -53243"/>
              <a:gd name="adj2" fmla="val 1157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夏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頁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頭顔題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首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首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道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31" name="図 30" descr="家具, テーブル, チェアー, 椅子 が含まれている画像&#10;&#10;自動的に生成された説明">
            <a:extLst>
              <a:ext uri="{FF2B5EF4-FFF2-40B4-BE49-F238E27FC236}">
                <a16:creationId xmlns:a16="http://schemas.microsoft.com/office/drawing/2014/main" id="{4AE73DEB-C613-0AD2-8876-F83F2FA8750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38422" y="2618312"/>
            <a:ext cx="596900" cy="596900"/>
          </a:xfrm>
          <a:prstGeom prst="rect">
            <a:avLst/>
          </a:prstGeom>
        </p:spPr>
      </p:pic>
      <p:sp>
        <p:nvSpPr>
          <p:cNvPr id="32" name="四角形吹き出し 31">
            <a:extLst>
              <a:ext uri="{FF2B5EF4-FFF2-40B4-BE49-F238E27FC236}">
                <a16:creationId xmlns:a16="http://schemas.microsoft.com/office/drawing/2014/main" id="{6DBB8F8C-B227-DDA2-3B94-485102CDCE57}"/>
              </a:ext>
            </a:extLst>
          </p:cNvPr>
          <p:cNvSpPr/>
          <p:nvPr/>
        </p:nvSpPr>
        <p:spPr>
          <a:xfrm>
            <a:off x="5387214" y="2603466"/>
            <a:ext cx="1474218" cy="596900"/>
          </a:xfrm>
          <a:prstGeom prst="wedgeRectCallout">
            <a:avLst>
              <a:gd name="adj1" fmla="val -59234"/>
              <a:gd name="adj2" fmla="val 778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買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質貸</a:t>
            </a:r>
          </a:p>
        </p:txBody>
      </p:sp>
      <p:sp>
        <p:nvSpPr>
          <p:cNvPr id="33" name="四角形吹き出し 32">
            <a:extLst>
              <a:ext uri="{FF2B5EF4-FFF2-40B4-BE49-F238E27FC236}">
                <a16:creationId xmlns:a16="http://schemas.microsoft.com/office/drawing/2014/main" id="{31CD5DBD-3F89-A132-A624-C5EFC258499E}"/>
              </a:ext>
            </a:extLst>
          </p:cNvPr>
          <p:cNvSpPr/>
          <p:nvPr/>
        </p:nvSpPr>
        <p:spPr>
          <a:xfrm>
            <a:off x="6961286" y="2591318"/>
            <a:ext cx="2856302" cy="621196"/>
          </a:xfrm>
          <a:prstGeom prst="wedgeRectCallout">
            <a:avLst>
              <a:gd name="adj1" fmla="val -52423"/>
              <a:gd name="adj2" fmla="val 12538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員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[⾴]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頭顔題</a:t>
            </a:r>
          </a:p>
        </p:txBody>
      </p:sp>
      <p:sp>
        <p:nvSpPr>
          <p:cNvPr id="10" name="円形吹き出し 9">
            <a:extLst>
              <a:ext uri="{FF2B5EF4-FFF2-40B4-BE49-F238E27FC236}">
                <a16:creationId xmlns:a16="http://schemas.microsoft.com/office/drawing/2014/main" id="{4F69C1BE-3030-16B3-A09E-3A9B1ADE11C3}"/>
              </a:ext>
            </a:extLst>
          </p:cNvPr>
          <p:cNvSpPr/>
          <p:nvPr/>
        </p:nvSpPr>
        <p:spPr>
          <a:xfrm>
            <a:off x="3075210" y="139047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簡体字</a:t>
            </a:r>
          </a:p>
        </p:txBody>
      </p:sp>
      <p:pic>
        <p:nvPicPr>
          <p:cNvPr id="15" name="図 14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C8602733-DE7F-82C9-82C6-1BF12255A09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71756" y="622599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91929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94</Words>
  <Application>Microsoft Macintosh PowerPoint</Application>
  <PresentationFormat>ワイド画面</PresentationFormat>
  <Paragraphs>13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2023-03-09T08:29:40Z</dcterms:created>
  <dcterms:modified xsi:type="dcterms:W3CDTF">2023-03-09T08:30:01Z</dcterms:modified>
</cp:coreProperties>
</file>