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448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89728"/>
  </p:normalViewPr>
  <p:slideViewPr>
    <p:cSldViewPr snapToGrid="0">
      <p:cViewPr varScale="1">
        <p:scale>
          <a:sx n="114" d="100"/>
          <a:sy n="114" d="100"/>
        </p:scale>
        <p:origin x="101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1459DD-E1D4-7D45-9E74-9B103B937774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057E44-03B2-C041-A291-192CEBDD74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56431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976307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858250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511116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655296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871356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286726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694734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31896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410059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675372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687179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329763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29308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11" Type="http://schemas.openxmlformats.org/officeDocument/2006/relationships/image" Target="../media/image9.jpg"/><Relationship Id="rId5" Type="http://schemas.openxmlformats.org/officeDocument/2006/relationships/image" Target="../media/image3.jpeg"/><Relationship Id="rId10" Type="http://schemas.openxmlformats.org/officeDocument/2006/relationships/image" Target="../media/image8.jpg"/><Relationship Id="rId4" Type="http://schemas.openxmlformats.org/officeDocument/2006/relationships/image" Target="../media/image2.jpeg"/><Relationship Id="rId9" Type="http://schemas.openxmlformats.org/officeDocument/2006/relationships/image" Target="../media/image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フローチャート: 代替処理 3">
            <a:extLst>
              <a:ext uri="{FF2B5EF4-FFF2-40B4-BE49-F238E27FC236}">
                <a16:creationId xmlns:a16="http://schemas.microsoft.com/office/drawing/2014/main" id="{786665BF-07DD-26EE-9499-6C84444A1575}"/>
              </a:ext>
            </a:extLst>
          </p:cNvPr>
          <p:cNvSpPr/>
          <p:nvPr/>
        </p:nvSpPr>
        <p:spPr>
          <a:xfrm>
            <a:off x="904603" y="1764935"/>
            <a:ext cx="894254" cy="803950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pic>
        <p:nvPicPr>
          <p:cNvPr id="18" name="図 17">
            <a:extLst>
              <a:ext uri="{FF2B5EF4-FFF2-40B4-BE49-F238E27FC236}">
                <a16:creationId xmlns:a16="http://schemas.microsoft.com/office/drawing/2014/main" id="{1EB91B31-56B4-964B-8585-B94AA5BD13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2888" y="1894578"/>
            <a:ext cx="596900" cy="596900"/>
          </a:xfrm>
          <a:prstGeom prst="rect">
            <a:avLst/>
          </a:prstGeom>
        </p:spPr>
      </p:pic>
      <p:sp>
        <p:nvSpPr>
          <p:cNvPr id="19" name="四角形吹き出し 18">
            <a:extLst>
              <a:ext uri="{FF2B5EF4-FFF2-40B4-BE49-F238E27FC236}">
                <a16:creationId xmlns:a16="http://schemas.microsoft.com/office/drawing/2014/main" id="{C5DEA78A-123F-183C-9F19-E68DA8B5C886}"/>
              </a:ext>
            </a:extLst>
          </p:cNvPr>
          <p:cNvSpPr/>
          <p:nvPr/>
        </p:nvSpPr>
        <p:spPr>
          <a:xfrm>
            <a:off x="1953694" y="1911463"/>
            <a:ext cx="2399314" cy="596900"/>
          </a:xfrm>
          <a:prstGeom prst="wedgeRectCallout">
            <a:avLst>
              <a:gd name="adj1" fmla="val -54082"/>
              <a:gd name="adj2" fmla="val 13286"/>
            </a:avLst>
          </a:prstGeom>
          <a:ln w="25400">
            <a:solidFill>
              <a:schemeClr val="accent2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花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茶菜英薬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20" name="四角形吹き出し 19">
            <a:extLst>
              <a:ext uri="{FF2B5EF4-FFF2-40B4-BE49-F238E27FC236}">
                <a16:creationId xmlns:a16="http://schemas.microsoft.com/office/drawing/2014/main" id="{446F35EE-B654-FDB5-A231-823B7BD6526F}"/>
              </a:ext>
            </a:extLst>
          </p:cNvPr>
          <p:cNvSpPr/>
          <p:nvPr/>
        </p:nvSpPr>
        <p:spPr>
          <a:xfrm>
            <a:off x="4501539" y="1911463"/>
            <a:ext cx="647644" cy="596900"/>
          </a:xfrm>
          <a:prstGeom prst="wedgeRectCallout">
            <a:avLst>
              <a:gd name="adj1" fmla="val -73999"/>
              <a:gd name="adj2" fmla="val 7151"/>
            </a:avLst>
          </a:prstGeom>
          <a:ln w="25400">
            <a:solidFill>
              <a:schemeClr val="accent2"/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漢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8" name="円/楕円 7">
            <a:extLst>
              <a:ext uri="{FF2B5EF4-FFF2-40B4-BE49-F238E27FC236}">
                <a16:creationId xmlns:a16="http://schemas.microsoft.com/office/drawing/2014/main" id="{A93E206F-32D4-9045-8A6B-1E3ED511745C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4AA3080B-EBE8-19C7-A480-7AF71CFBB59A}"/>
              </a:ext>
            </a:extLst>
          </p:cNvPr>
          <p:cNvSpPr txBox="1"/>
          <p:nvPr/>
        </p:nvSpPr>
        <p:spPr>
          <a:xfrm>
            <a:off x="1823998" y="615317"/>
            <a:ext cx="14189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medicine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17" name="Picture 2">
            <a:extLst>
              <a:ext uri="{FF2B5EF4-FFF2-40B4-BE49-F238E27FC236}">
                <a16:creationId xmlns:a16="http://schemas.microsoft.com/office/drawing/2014/main" id="{F6EEB278-988E-D55E-FC67-B18633DB1B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52949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四角形吹き出し 20">
            <a:extLst>
              <a:ext uri="{FF2B5EF4-FFF2-40B4-BE49-F238E27FC236}">
                <a16:creationId xmlns:a16="http://schemas.microsoft.com/office/drawing/2014/main" id="{229ACE0B-2DDC-2FC9-E3B4-D242CB7D0B38}"/>
              </a:ext>
            </a:extLst>
          </p:cNvPr>
          <p:cNvSpPr/>
          <p:nvPr/>
        </p:nvSpPr>
        <p:spPr>
          <a:xfrm>
            <a:off x="1953459" y="5245774"/>
            <a:ext cx="3093001" cy="594000"/>
          </a:xfrm>
          <a:prstGeom prst="wedgeRectCallout">
            <a:avLst>
              <a:gd name="adj1" fmla="val -54617"/>
              <a:gd name="adj2" fmla="val -15743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木本来東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森楽業</a:t>
            </a:r>
          </a:p>
        </p:txBody>
      </p:sp>
      <p:sp>
        <p:nvSpPr>
          <p:cNvPr id="22" name="四角形吹き出し 21">
            <a:extLst>
              <a:ext uri="{FF2B5EF4-FFF2-40B4-BE49-F238E27FC236}">
                <a16:creationId xmlns:a16="http://schemas.microsoft.com/office/drawing/2014/main" id="{95789490-B3D6-E3DE-9CA8-AC4A57488276}"/>
              </a:ext>
            </a:extLst>
          </p:cNvPr>
          <p:cNvSpPr/>
          <p:nvPr/>
        </p:nvSpPr>
        <p:spPr>
          <a:xfrm>
            <a:off x="5149183" y="5245774"/>
            <a:ext cx="3498126" cy="594000"/>
          </a:xfrm>
          <a:prstGeom prst="wedgeRectCallout">
            <a:avLst>
              <a:gd name="adj1" fmla="val -52660"/>
              <a:gd name="adj2" fmla="val 3415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休体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妹味薬菜集乗</a:t>
            </a:r>
          </a:p>
        </p:txBody>
      </p:sp>
      <p:pic>
        <p:nvPicPr>
          <p:cNvPr id="23" name="Picture 2">
            <a:extLst>
              <a:ext uri="{FF2B5EF4-FFF2-40B4-BE49-F238E27FC236}">
                <a16:creationId xmlns:a16="http://schemas.microsoft.com/office/drawing/2014/main" id="{521C39DE-8148-BB81-0F86-7F31335198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343" y="5165453"/>
            <a:ext cx="574056" cy="59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図 24" descr="家具, テーブル が含まれている画像&#10;&#10;自動的に生成された説明">
            <a:extLst>
              <a:ext uri="{FF2B5EF4-FFF2-40B4-BE49-F238E27FC236}">
                <a16:creationId xmlns:a16="http://schemas.microsoft.com/office/drawing/2014/main" id="{29F2A567-E9F3-A259-D0E0-2CA3CE32A3C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62888" y="2832100"/>
            <a:ext cx="596900" cy="596900"/>
          </a:xfrm>
          <a:prstGeom prst="rect">
            <a:avLst/>
          </a:prstGeom>
        </p:spPr>
      </p:pic>
      <p:sp>
        <p:nvSpPr>
          <p:cNvPr id="26" name="四角形吹き出し 25">
            <a:extLst>
              <a:ext uri="{FF2B5EF4-FFF2-40B4-BE49-F238E27FC236}">
                <a16:creationId xmlns:a16="http://schemas.microsoft.com/office/drawing/2014/main" id="{6FEE6EBD-5A0F-7C3A-17F7-0048D54181EF}"/>
              </a:ext>
            </a:extLst>
          </p:cNvPr>
          <p:cNvSpPr/>
          <p:nvPr/>
        </p:nvSpPr>
        <p:spPr>
          <a:xfrm>
            <a:off x="1953459" y="2757280"/>
            <a:ext cx="1018342" cy="594000"/>
          </a:xfrm>
          <a:prstGeom prst="wedgeRectCallout">
            <a:avLst>
              <a:gd name="adj1" fmla="val -54617"/>
              <a:gd name="adj2" fmla="val -15743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白百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27" name="四角形吹き出し 26">
            <a:extLst>
              <a:ext uri="{FF2B5EF4-FFF2-40B4-BE49-F238E27FC236}">
                <a16:creationId xmlns:a16="http://schemas.microsoft.com/office/drawing/2014/main" id="{371D6425-9CF0-6C62-F2A5-37C8A7CA2F73}"/>
              </a:ext>
            </a:extLst>
          </p:cNvPr>
          <p:cNvSpPr/>
          <p:nvPr/>
        </p:nvSpPr>
        <p:spPr>
          <a:xfrm>
            <a:off x="3061809" y="2743874"/>
            <a:ext cx="2399314" cy="594000"/>
          </a:xfrm>
          <a:prstGeom prst="wedgeRectCallout">
            <a:avLst>
              <a:gd name="adj1" fmla="val -53749"/>
              <a:gd name="adj2" fmla="val 208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楽薬習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(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鳥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)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28" name="Picture 2">
            <a:extLst>
              <a:ext uri="{FF2B5EF4-FFF2-40B4-BE49-F238E27FC236}">
                <a16:creationId xmlns:a16="http://schemas.microsoft.com/office/drawing/2014/main" id="{CC14FC15-92BD-BA3F-0BD8-3C1BCBE8EA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2121" y="2743874"/>
            <a:ext cx="594000" cy="592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四角形吹き出し 28">
            <a:extLst>
              <a:ext uri="{FF2B5EF4-FFF2-40B4-BE49-F238E27FC236}">
                <a16:creationId xmlns:a16="http://schemas.microsoft.com/office/drawing/2014/main" id="{B37C8521-289F-3082-B22F-A5CB009DE86F}"/>
              </a:ext>
            </a:extLst>
          </p:cNvPr>
          <p:cNvSpPr/>
          <p:nvPr/>
        </p:nvSpPr>
        <p:spPr>
          <a:xfrm>
            <a:off x="6450632" y="2757954"/>
            <a:ext cx="5627550" cy="596900"/>
          </a:xfrm>
          <a:prstGeom prst="wedgeRectCallout">
            <a:avLst>
              <a:gd name="adj1" fmla="val -52075"/>
              <a:gd name="adj2" fmla="val 9718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日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早暑昼春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時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明暗曜映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[⽈]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書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30" name="四角形吹き出し 29">
            <a:extLst>
              <a:ext uri="{FF2B5EF4-FFF2-40B4-BE49-F238E27FC236}">
                <a16:creationId xmlns:a16="http://schemas.microsoft.com/office/drawing/2014/main" id="{F0E85B30-45E1-136E-0333-25A68FE867D2}"/>
              </a:ext>
            </a:extLst>
          </p:cNvPr>
          <p:cNvSpPr/>
          <p:nvPr/>
        </p:nvSpPr>
        <p:spPr>
          <a:xfrm>
            <a:off x="6450632" y="3443519"/>
            <a:ext cx="5627550" cy="1462972"/>
          </a:xfrm>
          <a:prstGeom prst="wedgeRectCallout">
            <a:avLst>
              <a:gd name="adj1" fmla="val -47623"/>
              <a:gd name="adj2" fmla="val -54596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間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朝都題場借者便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東電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白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白百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楽薬習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音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音暗意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車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車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転軽運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里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重理黒野動働</a:t>
            </a:r>
          </a:p>
        </p:txBody>
      </p:sp>
      <p:pic>
        <p:nvPicPr>
          <p:cNvPr id="31" name="図 30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D8F83445-F6FB-44C6-8330-7EC3230B41B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62888" y="3659449"/>
            <a:ext cx="596900" cy="596900"/>
          </a:xfrm>
          <a:prstGeom prst="rect">
            <a:avLst/>
          </a:prstGeom>
        </p:spPr>
      </p:pic>
      <p:sp>
        <p:nvSpPr>
          <p:cNvPr id="32" name="四角形吹き出し 31">
            <a:extLst>
              <a:ext uri="{FF2B5EF4-FFF2-40B4-BE49-F238E27FC236}">
                <a16:creationId xmlns:a16="http://schemas.microsoft.com/office/drawing/2014/main" id="{2A90F55D-C937-07B9-1995-420D70832AB1}"/>
              </a:ext>
            </a:extLst>
          </p:cNvPr>
          <p:cNvSpPr/>
          <p:nvPr/>
        </p:nvSpPr>
        <p:spPr>
          <a:xfrm>
            <a:off x="1904952" y="3611248"/>
            <a:ext cx="2371038" cy="645101"/>
          </a:xfrm>
          <a:prstGeom prst="wedgeRectCallout">
            <a:avLst>
              <a:gd name="adj1" fmla="val -53120"/>
              <a:gd name="adj2" fmla="val -10118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楽薬弱習病</a:t>
            </a:r>
          </a:p>
        </p:txBody>
      </p:sp>
      <p:pic>
        <p:nvPicPr>
          <p:cNvPr id="34" name="図 33" descr="挿絵, 飛行機 が含まれている画像&#10;&#10;自動的に生成された説明">
            <a:extLst>
              <a:ext uri="{FF2B5EF4-FFF2-40B4-BE49-F238E27FC236}">
                <a16:creationId xmlns:a16="http://schemas.microsoft.com/office/drawing/2014/main" id="{F37ABC36-C9CE-4D8B-8D17-DAC1363F740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51466" y="4412451"/>
            <a:ext cx="596900" cy="596900"/>
          </a:xfrm>
          <a:prstGeom prst="rect">
            <a:avLst/>
          </a:prstGeom>
        </p:spPr>
      </p:pic>
      <p:sp>
        <p:nvSpPr>
          <p:cNvPr id="35" name="四角形吹き出し 34">
            <a:extLst>
              <a:ext uri="{FF2B5EF4-FFF2-40B4-BE49-F238E27FC236}">
                <a16:creationId xmlns:a16="http://schemas.microsoft.com/office/drawing/2014/main" id="{599D08F8-9053-79E4-0646-788E2E4C98FB}"/>
              </a:ext>
            </a:extLst>
          </p:cNvPr>
          <p:cNvSpPr/>
          <p:nvPr/>
        </p:nvSpPr>
        <p:spPr>
          <a:xfrm>
            <a:off x="1904952" y="4412451"/>
            <a:ext cx="1093977" cy="645101"/>
          </a:xfrm>
          <a:prstGeom prst="wedgeRectCallout">
            <a:avLst>
              <a:gd name="adj1" fmla="val -60621"/>
              <a:gd name="adj2" fmla="val -8301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楽薬</a:t>
            </a:r>
          </a:p>
        </p:txBody>
      </p:sp>
      <p:sp>
        <p:nvSpPr>
          <p:cNvPr id="2" name="円形吹き出し 1">
            <a:extLst>
              <a:ext uri="{FF2B5EF4-FFF2-40B4-BE49-F238E27FC236}">
                <a16:creationId xmlns:a16="http://schemas.microsoft.com/office/drawing/2014/main" id="{CD378C0D-3557-4E0A-71FA-ACEEA592FB3D}"/>
              </a:ext>
            </a:extLst>
          </p:cNvPr>
          <p:cNvSpPr/>
          <p:nvPr/>
        </p:nvSpPr>
        <p:spPr>
          <a:xfrm>
            <a:off x="3497898" y="168233"/>
            <a:ext cx="797880" cy="304652"/>
          </a:xfrm>
          <a:prstGeom prst="wedgeEllipseCallout">
            <a:avLst>
              <a:gd name="adj1" fmla="val 6504"/>
              <a:gd name="adj2" fmla="val 78124"/>
            </a:avLst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簡体字</a:t>
            </a:r>
          </a:p>
        </p:txBody>
      </p:sp>
      <p:pic>
        <p:nvPicPr>
          <p:cNvPr id="5" name="図 4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7D83977C-FF57-F49C-62BD-367917B419D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654418" y="615317"/>
            <a:ext cx="596900" cy="596900"/>
          </a:xfrm>
          <a:prstGeom prst="rect">
            <a:avLst/>
          </a:prstGeom>
        </p:spPr>
      </p:pic>
      <p:sp>
        <p:nvSpPr>
          <p:cNvPr id="6" name="円形吹き出し 5">
            <a:extLst>
              <a:ext uri="{FF2B5EF4-FFF2-40B4-BE49-F238E27FC236}">
                <a16:creationId xmlns:a16="http://schemas.microsoft.com/office/drawing/2014/main" id="{C440974B-2374-08CB-B62C-821DCCC3861B}"/>
              </a:ext>
            </a:extLst>
          </p:cNvPr>
          <p:cNvSpPr/>
          <p:nvPr/>
        </p:nvSpPr>
        <p:spPr>
          <a:xfrm>
            <a:off x="4295778" y="168233"/>
            <a:ext cx="797880" cy="304652"/>
          </a:xfrm>
          <a:prstGeom prst="wedgeEllipseCallout">
            <a:avLst>
              <a:gd name="adj1" fmla="val 6504"/>
              <a:gd name="adj2" fmla="val 78124"/>
            </a:avLst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繁体字</a:t>
            </a:r>
          </a:p>
        </p:txBody>
      </p:sp>
      <p:pic>
        <p:nvPicPr>
          <p:cNvPr id="9" name="図 8" descr="文字が書かれている&#10;&#10;低い精度で自動的に生成された説明">
            <a:extLst>
              <a:ext uri="{FF2B5EF4-FFF2-40B4-BE49-F238E27FC236}">
                <a16:creationId xmlns:a16="http://schemas.microsoft.com/office/drawing/2014/main" id="{C4038D36-5AB2-F344-65E2-5B08321DE0E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396268" y="615317"/>
            <a:ext cx="596900" cy="59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6283529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59</Words>
  <Application>Microsoft Macintosh PowerPoint</Application>
  <PresentationFormat>ワイド画面</PresentationFormat>
  <Paragraphs>15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Yu Gothic</vt:lpstr>
      <vt:lpstr>Yu Gothic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2023-03-08T04:38:30Z</dcterms:created>
  <dcterms:modified xsi:type="dcterms:W3CDTF">2023-03-08T04:38:56Z</dcterms:modified>
</cp:coreProperties>
</file>