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395"/>
  </p:normalViewPr>
  <p:slideViewPr>
    <p:cSldViewPr snapToGrid="0">
      <p:cViewPr varScale="1">
        <p:scale>
          <a:sx n="110" d="100"/>
          <a:sy n="110" d="100"/>
        </p:scale>
        <p:origin x="1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A2240-A018-474A-98F8-BCBC97E09B40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A2ADF-A23C-4648-9589-CEC6361E43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35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586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70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34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609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035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37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2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02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8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95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74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729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22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C21C9F7-799B-4309-2131-3FA493A22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55992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3D3A1CAC-CAEC-56E2-138B-EAADC4E3B58B}"/>
              </a:ext>
            </a:extLst>
          </p:cNvPr>
          <p:cNvSpPr/>
          <p:nvPr/>
        </p:nvSpPr>
        <p:spPr>
          <a:xfrm>
            <a:off x="1983273" y="1855992"/>
            <a:ext cx="1485141" cy="596900"/>
          </a:xfrm>
          <a:prstGeom prst="wedgeRectCallout">
            <a:avLst>
              <a:gd name="adj1" fmla="val -58391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pic>
        <p:nvPicPr>
          <p:cNvPr id="11" name="図 10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53C525B-A844-6DEB-8FF6-2F9A6FDFE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422" y="1846419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2F3FF530-7C18-0270-D9AB-BFA52067C0A2}"/>
              </a:ext>
            </a:extLst>
          </p:cNvPr>
          <p:cNvSpPr/>
          <p:nvPr/>
        </p:nvSpPr>
        <p:spPr>
          <a:xfrm>
            <a:off x="5333092" y="1867827"/>
            <a:ext cx="596900" cy="596900"/>
          </a:xfrm>
          <a:prstGeom prst="wedgeRectCallout">
            <a:avLst>
              <a:gd name="adj1" fmla="val -74805"/>
              <a:gd name="adj2" fmla="val 953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自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8FAC1B8C-31DF-A6C3-AB08-6C7CEC752546}"/>
              </a:ext>
            </a:extLst>
          </p:cNvPr>
          <p:cNvSpPr/>
          <p:nvPr/>
        </p:nvSpPr>
        <p:spPr>
          <a:xfrm>
            <a:off x="6096000" y="1844588"/>
            <a:ext cx="4509329" cy="598731"/>
          </a:xfrm>
          <a:prstGeom prst="wedgeRectCallout">
            <a:avLst>
              <a:gd name="adj1" fmla="val -53243"/>
              <a:gd name="adj2" fmla="val 115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家具, テーブル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C6191524-E22F-97D8-5A0E-AFE4FC717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8422" y="2618312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7D57D70-D654-4C24-8024-91AA4B2437D7}"/>
              </a:ext>
            </a:extLst>
          </p:cNvPr>
          <p:cNvSpPr/>
          <p:nvPr/>
        </p:nvSpPr>
        <p:spPr>
          <a:xfrm>
            <a:off x="5333092" y="2615614"/>
            <a:ext cx="1474218" cy="596900"/>
          </a:xfrm>
          <a:prstGeom prst="wedgeRectCallout">
            <a:avLst>
              <a:gd name="adj1" fmla="val -59234"/>
              <a:gd name="adj2" fmla="val 77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質貸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DA3D92A7-CEDE-3E06-3C0A-709285EC76A9}"/>
              </a:ext>
            </a:extLst>
          </p:cNvPr>
          <p:cNvSpPr/>
          <p:nvPr/>
        </p:nvSpPr>
        <p:spPr>
          <a:xfrm>
            <a:off x="6961286" y="2591318"/>
            <a:ext cx="2856302" cy="621196"/>
          </a:xfrm>
          <a:prstGeom prst="wedgeRectCallout">
            <a:avLst>
              <a:gd name="adj1" fmla="val -54854"/>
              <a:gd name="adj2" fmla="val 135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員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頭顔題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123F122-9749-327F-F995-A490C3188B0A}"/>
              </a:ext>
            </a:extLst>
          </p:cNvPr>
          <p:cNvSpPr txBox="1"/>
          <p:nvPr/>
        </p:nvSpPr>
        <p:spPr>
          <a:xfrm>
            <a:off x="1823998" y="615317"/>
            <a:ext cx="1538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title, topic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0" name="Picture 22">
            <a:extLst>
              <a:ext uri="{FF2B5EF4-FFF2-40B4-BE49-F238E27FC236}">
                <a16:creationId xmlns:a16="http://schemas.microsoft.com/office/drawing/2014/main" id="{6345A106-7561-D9D4-5A70-0A2F87A52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9FEF7C17-27D4-52C8-7BAB-58A06D4CB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0" y="3618461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08088F9D-065E-3511-CF09-2189B286E31D}"/>
              </a:ext>
            </a:extLst>
          </p:cNvPr>
          <p:cNvSpPr/>
          <p:nvPr/>
        </p:nvSpPr>
        <p:spPr>
          <a:xfrm>
            <a:off x="1973714" y="3541733"/>
            <a:ext cx="3061608" cy="1042234"/>
          </a:xfrm>
          <a:prstGeom prst="wedgeRectCallout">
            <a:avLst>
              <a:gd name="adj1" fmla="val -54092"/>
              <a:gd name="adj2" fmla="val -1999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0C3A89C-7650-6D60-B85F-F88A49EC8B76}"/>
              </a:ext>
            </a:extLst>
          </p:cNvPr>
          <p:cNvSpPr/>
          <p:nvPr/>
        </p:nvSpPr>
        <p:spPr>
          <a:xfrm>
            <a:off x="5189155" y="3381096"/>
            <a:ext cx="6898477" cy="1462972"/>
          </a:xfrm>
          <a:prstGeom prst="wedgeRectCallout">
            <a:avLst>
              <a:gd name="adj1" fmla="val -51929"/>
              <a:gd name="adj2" fmla="val -66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24" name="図 23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FAE26189-9BF1-6A50-08CD-2001048412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642" y="5012308"/>
            <a:ext cx="596900" cy="596900"/>
          </a:xfrm>
          <a:prstGeom prst="rect">
            <a:avLst/>
          </a:prstGeom>
        </p:spPr>
      </p:pic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AC60E90F-65C6-D39C-A7CD-6DED2D4F73A9}"/>
              </a:ext>
            </a:extLst>
          </p:cNvPr>
          <p:cNvSpPr/>
          <p:nvPr/>
        </p:nvSpPr>
        <p:spPr>
          <a:xfrm>
            <a:off x="1952803" y="5012308"/>
            <a:ext cx="5851128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F88237EE-14DD-36A5-13EB-B0D36067933F}"/>
              </a:ext>
            </a:extLst>
          </p:cNvPr>
          <p:cNvSpPr/>
          <p:nvPr/>
        </p:nvSpPr>
        <p:spPr>
          <a:xfrm>
            <a:off x="1952804" y="5781845"/>
            <a:ext cx="690512" cy="596900"/>
          </a:xfrm>
          <a:prstGeom prst="wedgeRectCallout">
            <a:avLst>
              <a:gd name="adj1" fmla="val -63110"/>
              <a:gd name="adj2" fmla="val -14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3085EA3F-F1D3-C8EF-9665-53C9DFFCA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42" y="578849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76B6E71D-6327-1902-FC6C-FC7555495A3E}"/>
              </a:ext>
            </a:extLst>
          </p:cNvPr>
          <p:cNvSpPr/>
          <p:nvPr/>
        </p:nvSpPr>
        <p:spPr>
          <a:xfrm>
            <a:off x="2766605" y="5781845"/>
            <a:ext cx="5368402" cy="596900"/>
          </a:xfrm>
          <a:prstGeom prst="wedgeRectCallout">
            <a:avLst>
              <a:gd name="adj1" fmla="val -51696"/>
              <a:gd name="adj2" fmla="val 15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891D1EE1-4C64-D11F-025B-308480415FAF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980A7D2-11E8-5EDB-E165-991D06AEB9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0177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743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2023-03-09T08:32:16Z</dcterms:created>
  <dcterms:modified xsi:type="dcterms:W3CDTF">2023-03-09T08:32:43Z</dcterms:modified>
</cp:coreProperties>
</file>