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068"/>
  </p:normalViewPr>
  <p:slideViewPr>
    <p:cSldViewPr snapToGrid="0">
      <p:cViewPr varScale="1">
        <p:scale>
          <a:sx n="87" d="100"/>
          <a:sy n="87" d="100"/>
        </p:scale>
        <p:origin x="2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4BB57-9B5C-8945-8F4D-1CCC98A3C0B9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CBE56-5EC1-F04C-A67A-40ECA24368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05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形</a:t>
            </a:r>
            <a:r>
              <a:rPr kumimoji="1" lang="en-US" altLang="ja-JP" baseline="0"/>
              <a:t>〕</a:t>
            </a:r>
            <a:r>
              <a:rPr kumimoji="1" lang="en-US" altLang="ja-JP" baseline="0" dirty="0"/>
              <a:t>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40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4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34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8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18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2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88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58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00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35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41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007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39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1"/>
            <a:ext cx="1500906" cy="618309"/>
          </a:xfrm>
          <a:prstGeom prst="wedgeRectCallout">
            <a:avLst>
              <a:gd name="adj1" fmla="val -59904"/>
              <a:gd name="adj2" fmla="val -1780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C21C9F7-799B-4309-2131-3FA493A22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6" name="図 15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71925D-B6E6-CDAC-5ADD-45815BA56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422" y="1846419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0D5806AB-9B6E-DB70-F076-C2274EE08D5D}"/>
              </a:ext>
            </a:extLst>
          </p:cNvPr>
          <p:cNvSpPr/>
          <p:nvPr/>
        </p:nvSpPr>
        <p:spPr>
          <a:xfrm>
            <a:off x="5333092" y="1867827"/>
            <a:ext cx="596900" cy="596900"/>
          </a:xfrm>
          <a:prstGeom prst="wedgeRectCallout">
            <a:avLst>
              <a:gd name="adj1" fmla="val -74805"/>
              <a:gd name="adj2" fmla="val 95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E86516EE-A45A-C04A-8A9D-C909E85F4E7C}"/>
              </a:ext>
            </a:extLst>
          </p:cNvPr>
          <p:cNvSpPr/>
          <p:nvPr/>
        </p:nvSpPr>
        <p:spPr>
          <a:xfrm>
            <a:off x="6096000" y="1844588"/>
            <a:ext cx="4509329" cy="598731"/>
          </a:xfrm>
          <a:prstGeom prst="wedgeRectCallout">
            <a:avLst>
              <a:gd name="adj1" fmla="val -53243"/>
              <a:gd name="adj2" fmla="val 115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4FF5037-63B0-6F3D-F9E3-0AC052D8A9FD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D2248C5-BF21-D0DC-2A1D-53101634D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  <p:pic>
        <p:nvPicPr>
          <p:cNvPr id="26" name="図 25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AA336281-3DBA-EF03-DBE7-2E3AFCE3C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429000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B1F37A44-D12D-43D2-C557-BACC3E9EFB42}"/>
              </a:ext>
            </a:extLst>
          </p:cNvPr>
          <p:cNvSpPr/>
          <p:nvPr/>
        </p:nvSpPr>
        <p:spPr>
          <a:xfrm>
            <a:off x="1940643" y="3432509"/>
            <a:ext cx="661771" cy="596900"/>
          </a:xfrm>
          <a:prstGeom prst="wedgeRectCallout">
            <a:avLst>
              <a:gd name="adj1" fmla="val -71752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7B240A89-1913-4BB7-D715-CA428C0F8253}"/>
              </a:ext>
            </a:extLst>
          </p:cNvPr>
          <p:cNvSpPr/>
          <p:nvPr/>
        </p:nvSpPr>
        <p:spPr>
          <a:xfrm>
            <a:off x="2756708" y="3424314"/>
            <a:ext cx="2189045" cy="971937"/>
          </a:xfrm>
          <a:prstGeom prst="wedgeRectCallout">
            <a:avLst>
              <a:gd name="adj1" fmla="val -52712"/>
              <a:gd name="adj2" fmla="val -906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DAF4DD1B-C92F-C491-C38D-5498A9D78A3D}"/>
              </a:ext>
            </a:extLst>
          </p:cNvPr>
          <p:cNvSpPr/>
          <p:nvPr/>
        </p:nvSpPr>
        <p:spPr>
          <a:xfrm>
            <a:off x="6284064" y="3432509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pic>
        <p:nvPicPr>
          <p:cNvPr id="30" name="図 2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2F78D11-48AC-9DC2-5C6D-DDFD21453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8561" y="3432509"/>
            <a:ext cx="596900" cy="596900"/>
          </a:xfrm>
          <a:prstGeom prst="rect">
            <a:avLst/>
          </a:prstGeom>
        </p:spPr>
      </p:pic>
      <p:pic>
        <p:nvPicPr>
          <p:cNvPr id="31" name="図 30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CDB4C08D-6317-07FF-A0B1-CF24FF244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8561" y="4899267"/>
            <a:ext cx="596900" cy="596900"/>
          </a:xfrm>
          <a:prstGeom prst="rect">
            <a:avLst/>
          </a:prstGeom>
        </p:spPr>
      </p:pic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D7D50108-B8D9-8D2D-59A3-6F65C3C95924}"/>
              </a:ext>
            </a:extLst>
          </p:cNvPr>
          <p:cNvSpPr/>
          <p:nvPr/>
        </p:nvSpPr>
        <p:spPr>
          <a:xfrm>
            <a:off x="6284064" y="4902069"/>
            <a:ext cx="5632838" cy="968914"/>
          </a:xfrm>
          <a:prstGeom prst="wedgeRectCallout">
            <a:avLst>
              <a:gd name="adj1" fmla="val -52798"/>
              <a:gd name="adj2" fmla="val -33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368FF9D7-183D-582F-9A80-814D07B0D389}"/>
              </a:ext>
            </a:extLst>
          </p:cNvPr>
          <p:cNvSpPr/>
          <p:nvPr/>
        </p:nvSpPr>
        <p:spPr>
          <a:xfrm>
            <a:off x="7054461" y="3354888"/>
            <a:ext cx="4989149" cy="1469911"/>
          </a:xfrm>
          <a:prstGeom prst="wedgeRectCallout">
            <a:avLst>
              <a:gd name="adj1" fmla="val -52162"/>
              <a:gd name="adj2" fmla="val -266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4" name="図 33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2C81E1EC-FF56-B0FE-CEFE-3CE1D3E517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8422" y="2618312"/>
            <a:ext cx="596900" cy="596900"/>
          </a:xfrm>
          <a:prstGeom prst="rect">
            <a:avLst/>
          </a:prstGeom>
        </p:spPr>
      </p:pic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0177DB04-F1C3-C061-1B2E-7684B3A62A53}"/>
              </a:ext>
            </a:extLst>
          </p:cNvPr>
          <p:cNvSpPr/>
          <p:nvPr/>
        </p:nvSpPr>
        <p:spPr>
          <a:xfrm>
            <a:off x="5387214" y="2603466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36" name="四角形吹き出し 35">
            <a:extLst>
              <a:ext uri="{FF2B5EF4-FFF2-40B4-BE49-F238E27FC236}">
                <a16:creationId xmlns:a16="http://schemas.microsoft.com/office/drawing/2014/main" id="{AA422548-E970-1BC9-C057-3A3887D78A36}"/>
              </a:ext>
            </a:extLst>
          </p:cNvPr>
          <p:cNvSpPr/>
          <p:nvPr/>
        </p:nvSpPr>
        <p:spPr>
          <a:xfrm>
            <a:off x="6961286" y="2591318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pic>
        <p:nvPicPr>
          <p:cNvPr id="37" name="図 36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93E291FE-3F67-803D-5422-1DDEA78A7D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021" y="5084371"/>
            <a:ext cx="596900" cy="596900"/>
          </a:xfrm>
          <a:prstGeom prst="rect">
            <a:avLst/>
          </a:prstGeom>
        </p:spPr>
      </p:pic>
      <p:sp>
        <p:nvSpPr>
          <p:cNvPr id="38" name="四角形吹き出し 37">
            <a:extLst>
              <a:ext uri="{FF2B5EF4-FFF2-40B4-BE49-F238E27FC236}">
                <a16:creationId xmlns:a16="http://schemas.microsoft.com/office/drawing/2014/main" id="{FE26CEE5-0B61-56A6-E228-488B636953A7}"/>
              </a:ext>
            </a:extLst>
          </p:cNvPr>
          <p:cNvSpPr/>
          <p:nvPr/>
        </p:nvSpPr>
        <p:spPr>
          <a:xfrm>
            <a:off x="1940643" y="4987618"/>
            <a:ext cx="3252498" cy="968914"/>
          </a:xfrm>
          <a:prstGeom prst="wedgeRectCallout">
            <a:avLst>
              <a:gd name="adj1" fmla="val -55667"/>
              <a:gd name="adj2" fmla="val -201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00D2900F-40CC-1F46-B7C9-C34389B36A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7473" y="6104436"/>
            <a:ext cx="596900" cy="596900"/>
          </a:xfrm>
          <a:prstGeom prst="rect">
            <a:avLst/>
          </a:prstGeom>
        </p:spPr>
      </p:pic>
      <p:sp>
        <p:nvSpPr>
          <p:cNvPr id="41" name="四角形吹き出し 40">
            <a:extLst>
              <a:ext uri="{FF2B5EF4-FFF2-40B4-BE49-F238E27FC236}">
                <a16:creationId xmlns:a16="http://schemas.microsoft.com/office/drawing/2014/main" id="{F682D119-D88C-EFB6-9E1C-B42903E35083}"/>
              </a:ext>
            </a:extLst>
          </p:cNvPr>
          <p:cNvSpPr/>
          <p:nvPr/>
        </p:nvSpPr>
        <p:spPr>
          <a:xfrm>
            <a:off x="1958278" y="6104436"/>
            <a:ext cx="596900" cy="596900"/>
          </a:xfrm>
          <a:prstGeom prst="wedgeRectCallout">
            <a:avLst>
              <a:gd name="adj1" fmla="val -76483"/>
              <a:gd name="adj2" fmla="val -1434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顔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図 2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B17738D3-1E3A-F6DA-3C96-1F19A63497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7936" y="629468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0F7B250D-47F1-2316-DEBB-307D480E397A}"/>
              </a:ext>
            </a:extLst>
          </p:cNvPr>
          <p:cNvSpPr/>
          <p:nvPr/>
        </p:nvSpPr>
        <p:spPr>
          <a:xfrm>
            <a:off x="2924246" y="20894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AF3AD4-D677-B704-AFE7-A8669BAEDF57}"/>
              </a:ext>
            </a:extLst>
          </p:cNvPr>
          <p:cNvSpPr txBox="1"/>
          <p:nvPr/>
        </p:nvSpPr>
        <p:spPr>
          <a:xfrm>
            <a:off x="9942286" y="384665"/>
            <a:ext cx="17893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9" name="図 8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C1E5ADB5-0753-4701-D2CB-AFC412CC29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123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2023-03-09T08:30:54Z</dcterms:created>
  <dcterms:modified xsi:type="dcterms:W3CDTF">2023-03-10T05:57:25Z</dcterms:modified>
</cp:coreProperties>
</file>