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8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095"/>
  </p:normalViewPr>
  <p:slideViewPr>
    <p:cSldViewPr snapToGrid="0">
      <p:cViewPr varScale="1">
        <p:scale>
          <a:sx n="112" d="100"/>
          <a:sy n="112" d="100"/>
        </p:scale>
        <p:origin x="11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6820F3-EA59-2C44-A496-AFD5F060CD3F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0CFFA-23C2-2744-A42F-419A093074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6347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険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検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927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0837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7055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414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775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960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05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4649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776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8289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1823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5183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1226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26CDE74A-9CA8-1E38-77DE-611B959A759C}"/>
              </a:ext>
            </a:extLst>
          </p:cNvPr>
          <p:cNvSpPr/>
          <p:nvPr/>
        </p:nvSpPr>
        <p:spPr>
          <a:xfrm>
            <a:off x="1983273" y="1855992"/>
            <a:ext cx="1075238" cy="596900"/>
          </a:xfrm>
          <a:prstGeom prst="wedgeRectCallout">
            <a:avLst>
              <a:gd name="adj1" fmla="val -58391"/>
              <a:gd name="adj2" fmla="val 2714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3D45322-E9A2-7806-775F-76507B129D5D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examine, effect 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2D28505-3FB1-FC54-7515-2087D8F4F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1D3EDCE-21A9-BFD8-60F9-2968EEE09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646" y="1868460"/>
            <a:ext cx="596900" cy="596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1" name="図 10" descr="図形&#10;&#10;自動的に生成された説明">
            <a:extLst>
              <a:ext uri="{FF2B5EF4-FFF2-40B4-BE49-F238E27FC236}">
                <a16:creationId xmlns:a16="http://schemas.microsoft.com/office/drawing/2014/main" id="{470AFB7F-9B1E-33F5-89C5-2E70C873B7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6829" y="1855992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2E9C75DE-F216-FE58-9E1C-9E96F508B13F}"/>
              </a:ext>
            </a:extLst>
          </p:cNvPr>
          <p:cNvSpPr/>
          <p:nvPr/>
        </p:nvSpPr>
        <p:spPr>
          <a:xfrm>
            <a:off x="4239121" y="1868460"/>
            <a:ext cx="7811381" cy="1048149"/>
          </a:xfrm>
          <a:prstGeom prst="wedgeRectCallout">
            <a:avLst>
              <a:gd name="adj1" fmla="val -51615"/>
              <a:gd name="adj2" fmla="val -324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pic>
        <p:nvPicPr>
          <p:cNvPr id="13" name="図 12" descr="挿絵, フルーツ, スポーツゲーム が含まれている画像&#10;&#10;自動的に生成された説明">
            <a:extLst>
              <a:ext uri="{FF2B5EF4-FFF2-40B4-BE49-F238E27FC236}">
                <a16:creationId xmlns:a16="http://schemas.microsoft.com/office/drawing/2014/main" id="{610A4B50-CF24-3FE0-8189-D807AF0C3B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6829" y="3018845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2EE8CC31-667D-4C7E-22A1-6CBDF6B5721C}"/>
              </a:ext>
            </a:extLst>
          </p:cNvPr>
          <p:cNvSpPr/>
          <p:nvPr/>
        </p:nvSpPr>
        <p:spPr>
          <a:xfrm>
            <a:off x="4239121" y="3018845"/>
            <a:ext cx="3217969" cy="596900"/>
          </a:xfrm>
          <a:prstGeom prst="wedgeRectCallout">
            <a:avLst>
              <a:gd name="adj1" fmla="val -54748"/>
              <a:gd name="adj2" fmla="val -411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鳥黒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BB9FE07C-4CEC-84D2-17DC-7A6A6857BA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760" y="3842817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2613B2F1-B6D5-C4BE-6085-A172BF41792E}"/>
              </a:ext>
            </a:extLst>
          </p:cNvPr>
          <p:cNvSpPr/>
          <p:nvPr/>
        </p:nvSpPr>
        <p:spPr>
          <a:xfrm>
            <a:off x="1983273" y="3822870"/>
            <a:ext cx="1028164" cy="596900"/>
          </a:xfrm>
          <a:prstGeom prst="wedgeRectCallout">
            <a:avLst>
              <a:gd name="adj1" fmla="val -68996"/>
              <a:gd name="adj2" fmla="val 87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会今</a:t>
            </a:r>
          </a:p>
        </p:txBody>
      </p:sp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49197450-4D7B-D1E0-3E25-A01F9B49C330}"/>
              </a:ext>
            </a:extLst>
          </p:cNvPr>
          <p:cNvSpPr/>
          <p:nvPr/>
        </p:nvSpPr>
        <p:spPr>
          <a:xfrm>
            <a:off x="3099305" y="3796349"/>
            <a:ext cx="2696244" cy="596900"/>
          </a:xfrm>
          <a:prstGeom prst="wedgeRectCallout">
            <a:avLst>
              <a:gd name="adj1" fmla="val -53523"/>
              <a:gd name="adj2" fmla="val 1300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合答茶験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3ED401AC-9B2A-2F62-95CC-090355728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99" y="6063373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23334548-97E9-2889-0A99-7C40ECC45A04}"/>
              </a:ext>
            </a:extLst>
          </p:cNvPr>
          <p:cNvSpPr/>
          <p:nvPr/>
        </p:nvSpPr>
        <p:spPr>
          <a:xfrm>
            <a:off x="1905419" y="6125924"/>
            <a:ext cx="1443177" cy="596900"/>
          </a:xfrm>
          <a:prstGeom prst="wedgeRectCallout">
            <a:avLst>
              <a:gd name="adj1" fmla="val -58958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大天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太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AC11F1EA-BA07-A97B-061A-5DBC32927F43}"/>
              </a:ext>
            </a:extLst>
          </p:cNvPr>
          <p:cNvSpPr/>
          <p:nvPr/>
        </p:nvSpPr>
        <p:spPr>
          <a:xfrm>
            <a:off x="3478021" y="6132973"/>
            <a:ext cx="5676347" cy="596900"/>
          </a:xfrm>
          <a:prstGeom prst="wedgeRectCallout">
            <a:avLst>
              <a:gd name="adj1" fmla="val -52165"/>
              <a:gd name="adj2" fmla="val 72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犬英映漢験春送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391900A2-1A56-E3B1-267B-EE7AFFCE4AEA}"/>
              </a:ext>
            </a:extLst>
          </p:cNvPr>
          <p:cNvSpPr/>
          <p:nvPr/>
        </p:nvSpPr>
        <p:spPr>
          <a:xfrm>
            <a:off x="1950112" y="4590778"/>
            <a:ext cx="2658625" cy="1098849"/>
          </a:xfrm>
          <a:prstGeom prst="wedgeRectCallout">
            <a:avLst>
              <a:gd name="adj1" fmla="val -56254"/>
              <a:gd name="adj2" fmla="val -1767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FC066CCF-DEC6-A02A-9005-890573AF4178}"/>
              </a:ext>
            </a:extLst>
          </p:cNvPr>
          <p:cNvSpPr/>
          <p:nvPr/>
        </p:nvSpPr>
        <p:spPr>
          <a:xfrm>
            <a:off x="4770821" y="4473702"/>
            <a:ext cx="6991154" cy="1589671"/>
          </a:xfrm>
          <a:prstGeom prst="wedgeRectCallout">
            <a:avLst>
              <a:gd name="adj1" fmla="val -52017"/>
              <a:gd name="adj2" fmla="val -2178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50A8D793-CC6A-F411-64EF-18089FD87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725" y="4804597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F96FF338-2D55-CEE3-63F8-F6A31B9EA4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41551" y="609236"/>
            <a:ext cx="596900" cy="596900"/>
          </a:xfrm>
          <a:prstGeom prst="rect">
            <a:avLst/>
          </a:prstGeom>
        </p:spPr>
      </p:pic>
      <p:sp>
        <p:nvSpPr>
          <p:cNvPr id="6" name="円形吹き出し 5">
            <a:extLst>
              <a:ext uri="{FF2B5EF4-FFF2-40B4-BE49-F238E27FC236}">
                <a16:creationId xmlns:a16="http://schemas.microsoft.com/office/drawing/2014/main" id="{0DF94D36-DEEA-4C0B-DB34-270EC4B954B9}"/>
              </a:ext>
            </a:extLst>
          </p:cNvPr>
          <p:cNvSpPr/>
          <p:nvPr/>
        </p:nvSpPr>
        <p:spPr>
          <a:xfrm>
            <a:off x="4349544" y="161982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25" name="図 24" descr="文字が書かれている&#10;&#10;低い精度で自動的に生成された説明">
            <a:extLst>
              <a:ext uri="{FF2B5EF4-FFF2-40B4-BE49-F238E27FC236}">
                <a16:creationId xmlns:a16="http://schemas.microsoft.com/office/drawing/2014/main" id="{BB79CA72-7584-36CC-609B-750BE5DB05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2289" y="603898"/>
            <a:ext cx="596900" cy="596900"/>
          </a:xfrm>
          <a:prstGeom prst="rect">
            <a:avLst/>
          </a:prstGeom>
        </p:spPr>
      </p:pic>
      <p:sp>
        <p:nvSpPr>
          <p:cNvPr id="26" name="円形吹き出し 25">
            <a:extLst>
              <a:ext uri="{FF2B5EF4-FFF2-40B4-BE49-F238E27FC236}">
                <a16:creationId xmlns:a16="http://schemas.microsoft.com/office/drawing/2014/main" id="{A79A926B-312D-5D8F-7B83-94AF455CEB62}"/>
              </a:ext>
            </a:extLst>
          </p:cNvPr>
          <p:cNvSpPr/>
          <p:nvPr/>
        </p:nvSpPr>
        <p:spPr>
          <a:xfrm>
            <a:off x="5180306" y="164463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462BCBD-159B-DA51-5502-FB915BE70C33}"/>
              </a:ext>
            </a:extLst>
          </p:cNvPr>
          <p:cNvSpPr txBox="1"/>
          <p:nvPr/>
        </p:nvSpPr>
        <p:spPr>
          <a:xfrm>
            <a:off x="9144000" y="384665"/>
            <a:ext cx="2587671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7" name="図 2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3475C1C-70F3-BB2E-40FA-F91B29F0E43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62535" y="545128"/>
            <a:ext cx="596900" cy="596900"/>
          </a:xfrm>
          <a:prstGeom prst="rect">
            <a:avLst/>
          </a:prstGeom>
        </p:spPr>
      </p:pic>
      <p:pic>
        <p:nvPicPr>
          <p:cNvPr id="29" name="図 28" descr="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EC8ACB02-131E-8C7D-06DE-B27FF0929D6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18914" y="545128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2116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2023-03-09T08:46:02Z</dcterms:created>
  <dcterms:modified xsi:type="dcterms:W3CDTF">2023-03-09T08:46:33Z</dcterms:modified>
</cp:coreProperties>
</file>