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8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2993"/>
  </p:normalViewPr>
  <p:slideViewPr>
    <p:cSldViewPr snapToGrid="0">
      <p:cViewPr varScale="1">
        <p:scale>
          <a:sx n="119" d="100"/>
          <a:sy n="119" d="100"/>
        </p:scale>
        <p:origin x="8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2C881-8836-EA4D-BEFC-8CF86DD43902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39247-1D70-A846-8EA4-F67A8C41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554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濯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905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8280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5720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0247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640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5310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089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83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658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48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8461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3561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13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48983" y="1725071"/>
            <a:ext cx="3037565" cy="1141698"/>
          </a:xfrm>
          <a:prstGeom prst="wedgeRectCallout">
            <a:avLst>
              <a:gd name="adj1" fmla="val -54465"/>
              <a:gd name="adj2" fmla="val -27002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早暑昼春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明暗曜映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[⽈]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書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5136674" y="1716921"/>
            <a:ext cx="6898807" cy="1703928"/>
          </a:xfrm>
          <a:prstGeom prst="wedgeRectCallout">
            <a:avLst>
              <a:gd name="adj1" fmla="val -51539"/>
              <a:gd name="adj2" fmla="val -3766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朝都題場借者便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東電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白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白百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楽薬習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音暗意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車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転軽運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重理黒野動働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50CB725-E81D-838E-FA87-46582FC9F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8816"/>
            <a:ext cx="594000" cy="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28BAD899-D00C-00C7-1FB8-306B57DFCDF1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A3AC2945-008D-6CAA-6EF8-39DF45727FE7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CF0342-9DB0-8576-5D56-0E75911C8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2DCA884-595F-D79B-E9A7-F7D81D13E6C4}"/>
              </a:ext>
            </a:extLst>
          </p:cNvPr>
          <p:cNvSpPr txBox="1"/>
          <p:nvPr/>
        </p:nvSpPr>
        <p:spPr>
          <a:xfrm>
            <a:off x="1823998" y="615317"/>
            <a:ext cx="360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luminary day of the week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図 10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3DFE3B3A-BCA8-736C-588B-AC119F7C4E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730" y="3565804"/>
            <a:ext cx="596900" cy="596900"/>
          </a:xfrm>
          <a:prstGeom prst="rect">
            <a:avLst/>
          </a:prstGeom>
        </p:spPr>
      </p:pic>
      <p:pic>
        <p:nvPicPr>
          <p:cNvPr id="13" name="図 12" descr="テーブル, 挿絵 が含まれている画像&#10;&#10;自動的に生成された説明">
            <a:extLst>
              <a:ext uri="{FF2B5EF4-FFF2-40B4-BE49-F238E27FC236}">
                <a16:creationId xmlns:a16="http://schemas.microsoft.com/office/drawing/2014/main" id="{46D808A6-7F50-C6EC-AFB4-E374C48693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446" y="4305835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19B45150-9B47-9F15-6A16-01B6AD9E3483}"/>
              </a:ext>
            </a:extLst>
          </p:cNvPr>
          <p:cNvSpPr/>
          <p:nvPr/>
        </p:nvSpPr>
        <p:spPr>
          <a:xfrm>
            <a:off x="2711957" y="4305834"/>
            <a:ext cx="1058918" cy="596900"/>
          </a:xfrm>
          <a:prstGeom prst="wedgeRectCallout">
            <a:avLst>
              <a:gd name="adj1" fmla="val -63222"/>
              <a:gd name="adj2" fmla="val -71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曜進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6CDE74A-9CA8-1E38-77DE-611B959A759C}"/>
              </a:ext>
            </a:extLst>
          </p:cNvPr>
          <p:cNvSpPr/>
          <p:nvPr/>
        </p:nvSpPr>
        <p:spPr>
          <a:xfrm>
            <a:off x="1948983" y="4305834"/>
            <a:ext cx="596900" cy="596900"/>
          </a:xfrm>
          <a:prstGeom prst="wedgeRectCallout">
            <a:avLst>
              <a:gd name="adj1" fmla="val -58391"/>
              <a:gd name="adj2" fmla="val 2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集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8D3FD4B8-1765-AA0C-3F14-2B5B31FF6932}"/>
              </a:ext>
            </a:extLst>
          </p:cNvPr>
          <p:cNvSpPr/>
          <p:nvPr/>
        </p:nvSpPr>
        <p:spPr>
          <a:xfrm>
            <a:off x="1948983" y="3565804"/>
            <a:ext cx="8004752" cy="596900"/>
          </a:xfrm>
          <a:prstGeom prst="wedgeRectCallout">
            <a:avLst>
              <a:gd name="adj1" fmla="val -51623"/>
              <a:gd name="adj2" fmla="val -185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帰曜急銀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CBAB0E6-D461-A599-8EEF-B4A30D65DD22}"/>
              </a:ext>
            </a:extLst>
          </p:cNvPr>
          <p:cNvSpPr txBox="1"/>
          <p:nvPr/>
        </p:nvSpPr>
        <p:spPr>
          <a:xfrm>
            <a:off x="9942654" y="371585"/>
            <a:ext cx="178901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5DF93F2-A9F5-3090-64B4-5B1F2ACD13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0101" y="53480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1274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2023-03-08T06:06:44Z</dcterms:created>
  <dcterms:modified xsi:type="dcterms:W3CDTF">2023-03-08T06:07:08Z</dcterms:modified>
</cp:coreProperties>
</file>